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18"/>
  </p:notesMasterIdLst>
  <p:handoutMasterIdLst>
    <p:handoutMasterId r:id="rId19"/>
  </p:handoutMasterIdLst>
  <p:sldIdLst>
    <p:sldId id="269" r:id="rId5"/>
    <p:sldId id="268" r:id="rId6"/>
    <p:sldId id="267" r:id="rId7"/>
    <p:sldId id="277" r:id="rId8"/>
    <p:sldId id="270" r:id="rId9"/>
    <p:sldId id="271" r:id="rId10"/>
    <p:sldId id="278" r:id="rId11"/>
    <p:sldId id="272" r:id="rId12"/>
    <p:sldId id="273" r:id="rId13"/>
    <p:sldId id="274" r:id="rId14"/>
    <p:sldId id="275" r:id="rId15"/>
    <p:sldId id="276" r:id="rId16"/>
    <p:sldId id="279" r:id="rId1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67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pos="3839">
          <p15:clr>
            <a:srgbClr val="A4A3A4"/>
          </p15:clr>
        </p15:guide>
        <p15:guide id="5" pos="815">
          <p15:clr>
            <a:srgbClr val="A4A3A4"/>
          </p15:clr>
        </p15:guide>
        <p15:guide id="6" pos="686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66"/>
      </p:cViewPr>
      <p:guideLst>
        <p:guide orient="horz" pos="2160"/>
        <p:guide orient="horz" pos="367"/>
        <p:guide orient="horz" pos="3888"/>
        <p:guide pos="3839"/>
        <p:guide pos="815"/>
        <p:guide pos="686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-277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2563</c:v>
                </c:pt>
              </c:strCache>
            </c:strRef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1"/>
                    </a:solidFill>
                    <a:latin typeface="TH Sarabun New" panose="020B0500040200020003" pitchFamily="34" charset="-34"/>
                    <a:ea typeface="+mn-ea"/>
                    <a:cs typeface="TH Sarabun New" panose="020B0500040200020003" pitchFamily="34" charset="-34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371</c:v>
                </c:pt>
                <c:pt idx="1">
                  <c:v>217</c:v>
                </c:pt>
                <c:pt idx="2">
                  <c:v>621</c:v>
                </c:pt>
                <c:pt idx="3">
                  <c:v>1039</c:v>
                </c:pt>
                <c:pt idx="4">
                  <c:v>443</c:v>
                </c:pt>
                <c:pt idx="5">
                  <c:v>299</c:v>
                </c:pt>
                <c:pt idx="6">
                  <c:v>32</c:v>
                </c:pt>
                <c:pt idx="7">
                  <c:v>30</c:v>
                </c:pt>
                <c:pt idx="8">
                  <c:v>130</c:v>
                </c:pt>
                <c:pt idx="9">
                  <c:v>24</c:v>
                </c:pt>
                <c:pt idx="10">
                  <c:v>355</c:v>
                </c:pt>
                <c:pt idx="11">
                  <c:v>367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25-4F39-893E-A0870D08CE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2564</c:v>
                </c:pt>
              </c:strCache>
            </c:strRef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325</c:v>
                </c:pt>
                <c:pt idx="1">
                  <c:v>218</c:v>
                </c:pt>
                <c:pt idx="2">
                  <c:v>277</c:v>
                </c:pt>
                <c:pt idx="3">
                  <c:v>295</c:v>
                </c:pt>
                <c:pt idx="4">
                  <c:v>311</c:v>
                </c:pt>
                <c:pt idx="5">
                  <c:v>304</c:v>
                </c:pt>
                <c:pt idx="6">
                  <c:v>77</c:v>
                </c:pt>
                <c:pt idx="7">
                  <c:v>84</c:v>
                </c:pt>
                <c:pt idx="8">
                  <c:v>113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25-4F39-893E-A0870D08CE73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344386912"/>
        <c:axId val="-344376032"/>
      </c:lineChart>
      <c:catAx>
        <c:axId val="-3443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76032"/>
        <c:crosses val="autoZero"/>
        <c:auto val="1"/>
        <c:lblAlgn val="ctr"/>
        <c:lblOffset val="100"/>
        <c:noMultiLvlLbl val="1"/>
      </c:catAx>
      <c:valAx>
        <c:axId val="-34437603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4438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2564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81</c:v>
                </c:pt>
                <c:pt idx="1">
                  <c:v>78</c:v>
                </c:pt>
                <c:pt idx="2">
                  <c:v>79</c:v>
                </c:pt>
                <c:pt idx="3">
                  <c:v>84</c:v>
                </c:pt>
                <c:pt idx="4">
                  <c:v>83</c:v>
                </c:pt>
                <c:pt idx="5">
                  <c:v>106</c:v>
                </c:pt>
                <c:pt idx="6">
                  <c:v>33</c:v>
                </c:pt>
                <c:pt idx="7">
                  <c:v>23</c:v>
                </c:pt>
                <c:pt idx="8">
                  <c:v>41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517-4BB5-B778-4C1B15023B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2563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100</c:v>
                </c:pt>
                <c:pt idx="1">
                  <c:v>92</c:v>
                </c:pt>
                <c:pt idx="2">
                  <c:v>98</c:v>
                </c:pt>
                <c:pt idx="3">
                  <c:v>98</c:v>
                </c:pt>
                <c:pt idx="4">
                  <c:v>111</c:v>
                </c:pt>
                <c:pt idx="5">
                  <c:v>62</c:v>
                </c:pt>
                <c:pt idx="6">
                  <c:v>12</c:v>
                </c:pt>
                <c:pt idx="7">
                  <c:v>13</c:v>
                </c:pt>
                <c:pt idx="8">
                  <c:v>84</c:v>
                </c:pt>
                <c:pt idx="9">
                  <c:v>86</c:v>
                </c:pt>
                <c:pt idx="10">
                  <c:v>96</c:v>
                </c:pt>
                <c:pt idx="11">
                  <c:v>90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9517-4BB5-B778-4C1B15023BC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2562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1">
                  <c:v>29</c:v>
                </c:pt>
                <c:pt idx="2">
                  <c:v>51</c:v>
                </c:pt>
                <c:pt idx="3">
                  <c:v>48</c:v>
                </c:pt>
                <c:pt idx="4">
                  <c:v>35</c:v>
                </c:pt>
                <c:pt idx="5">
                  <c:v>54</c:v>
                </c:pt>
                <c:pt idx="6">
                  <c:v>39</c:v>
                </c:pt>
                <c:pt idx="7">
                  <c:v>34</c:v>
                </c:pt>
                <c:pt idx="8">
                  <c:v>75</c:v>
                </c:pt>
                <c:pt idx="9">
                  <c:v>59</c:v>
                </c:pt>
                <c:pt idx="10">
                  <c:v>90</c:v>
                </c:pt>
                <c:pt idx="11">
                  <c:v>43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9517-4BB5-B778-4C1B15023B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gapDepth val="304"/>
        <c:shape val="box"/>
        <c:axId val="-344375488"/>
        <c:axId val="-344387456"/>
        <c:axId val="0"/>
      </c:bar3DChart>
      <c:catAx>
        <c:axId val="-34437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2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87456"/>
        <c:crosses val="autoZero"/>
        <c:auto val="1"/>
        <c:lblAlgn val="ctr"/>
        <c:lblOffset val="100"/>
        <c:noMultiLvlLbl val="0"/>
      </c:catAx>
      <c:valAx>
        <c:axId val="-34438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-34437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urafont Sanukchang" pitchFamily="2" charset="-34"/>
              <a:ea typeface="Surafont Sanukchang" pitchFamily="2" charset="-34"/>
              <a:cs typeface="Surafont Sanukchang" pitchFamily="2" charset="-34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 (ครั้ง)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urafont Sanukchang" pitchFamily="2" charset="-34"/>
                    <a:ea typeface="Surafont Sanukchang" pitchFamily="2" charset="-34"/>
                    <a:cs typeface="Surafont Sanukchang" pitchFamily="2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Dressing wound</c:v>
                </c:pt>
                <c:pt idx="1">
                  <c:v>counselling</c:v>
                </c:pt>
                <c:pt idx="2">
                  <c:v>Verorab</c:v>
                </c:pt>
                <c:pt idx="3">
                  <c:v>Dyspepsia</c:v>
                </c:pt>
                <c:pt idx="4">
                  <c:v>Keloid</c:v>
                </c:pt>
                <c:pt idx="5">
                  <c:v>allergic urticaria</c:v>
                </c:pt>
                <c:pt idx="6">
                  <c:v>Cat-scratch</c:v>
                </c:pt>
                <c:pt idx="7">
                  <c:v>Vertigo</c:v>
                </c:pt>
                <c:pt idx="8">
                  <c:v>Ulcerative</c:v>
                </c:pt>
                <c:pt idx="9">
                  <c:v>Leukoplakia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24</c:v>
                </c:pt>
                <c:pt idx="1">
                  <c:v>8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FA9E-43D0-AE3D-54350D106A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H SarabunPSK" panose="020B0500040200020003" pitchFamily="34" charset="-34"/>
                    <a:ea typeface="+mn-ea"/>
                    <a:cs typeface="TH SarabunPSK" panose="020B0500040200020003" pitchFamily="34" charset="-3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Dressing wound</c:v>
                </c:pt>
                <c:pt idx="1">
                  <c:v>counselling</c:v>
                </c:pt>
                <c:pt idx="2">
                  <c:v>Verorab</c:v>
                </c:pt>
                <c:pt idx="3">
                  <c:v>Dyspepsia</c:v>
                </c:pt>
                <c:pt idx="4">
                  <c:v>Keloid</c:v>
                </c:pt>
                <c:pt idx="5">
                  <c:v>allergic urticaria</c:v>
                </c:pt>
                <c:pt idx="6">
                  <c:v>Cat-scratch</c:v>
                </c:pt>
                <c:pt idx="7">
                  <c:v>Vertigo</c:v>
                </c:pt>
                <c:pt idx="8">
                  <c:v>Ulcerative</c:v>
                </c:pt>
                <c:pt idx="9">
                  <c:v>Leukoplakia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FA9E-43D0-AE3D-54350D106A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Dressing wound</c:v>
                </c:pt>
                <c:pt idx="1">
                  <c:v>counselling</c:v>
                </c:pt>
                <c:pt idx="2">
                  <c:v>Verorab</c:v>
                </c:pt>
                <c:pt idx="3">
                  <c:v>Dyspepsia</c:v>
                </c:pt>
                <c:pt idx="4">
                  <c:v>Keloid</c:v>
                </c:pt>
                <c:pt idx="5">
                  <c:v>allergic urticaria</c:v>
                </c:pt>
                <c:pt idx="6">
                  <c:v>Cat-scratch</c:v>
                </c:pt>
                <c:pt idx="7">
                  <c:v>Vertigo</c:v>
                </c:pt>
                <c:pt idx="8">
                  <c:v>Ulcerative</c:v>
                </c:pt>
                <c:pt idx="9">
                  <c:v>Leukoplakia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FA9E-43D0-AE3D-54350D106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2"/>
        <c:gapDepth val="49"/>
        <c:shape val="box"/>
        <c:axId val="340562416"/>
        <c:axId val="340567408"/>
        <c:axId val="0"/>
      </c:bar3DChart>
      <c:catAx>
        <c:axId val="34056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urafont Sanukchang" pitchFamily="2" charset="-34"/>
                <a:ea typeface="Surafont Sanukchang" pitchFamily="2" charset="-34"/>
                <a:cs typeface="Surafont Sanukchang" pitchFamily="2" charset="-34"/>
              </a:defRPr>
            </a:pPr>
            <a:endParaRPr lang="en-US"/>
          </a:p>
        </c:txPr>
        <c:crossAx val="340567408"/>
        <c:crosses val="autoZero"/>
        <c:auto val="1"/>
        <c:lblAlgn val="ctr"/>
        <c:lblOffset val="100"/>
        <c:noMultiLvlLbl val="0"/>
      </c:catAx>
      <c:valAx>
        <c:axId val="3405674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0562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1"/>
        <c:delete val="1"/>
      </c:legendEntry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H SarabunPSK" panose="020B0500040200020003" pitchFamily="34" charset="-34"/>
              <a:ea typeface="+mn-ea"/>
              <a:cs typeface="TH SarabunPSK" panose="020B0500040200020003" pitchFamily="34" charset="-3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cs:styleClr val="auto"/>
    </cs:fontRef>
    <cs:spPr/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915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D75FB-44B4-4D58-9D1B-A90B582CF886}" type="doc">
      <dgm:prSet loTypeId="urn:microsoft.com/office/officeart/2005/8/layout/vList2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th-TH"/>
        </a:p>
      </dgm:t>
    </dgm:pt>
    <dgm:pt modelId="{01319AA5-B50C-4D90-A905-F300549B66ED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A</a:t>
          </a:r>
        </a:p>
      </dgm:t>
    </dgm:pt>
    <dgm:pt modelId="{815CECC5-8315-43F1-880A-E29B71867343}" type="parTrans" cxnId="{4992C860-D087-47F1-8EF3-AB34EA0F6D11}">
      <dgm:prSet/>
      <dgm:spPr/>
      <dgm:t>
        <a:bodyPr/>
        <a:lstStyle/>
        <a:p>
          <a:endParaRPr lang="th-TH"/>
        </a:p>
      </dgm:t>
    </dgm:pt>
    <dgm:pt modelId="{37E2493A-1961-4F19-8AC5-E2FE83AFB115}" type="sibTrans" cxnId="{4992C860-D087-47F1-8EF3-AB34EA0F6D11}">
      <dgm:prSet/>
      <dgm:spPr/>
      <dgm:t>
        <a:bodyPr/>
        <a:lstStyle/>
        <a:p>
          <a:endParaRPr lang="th-TH"/>
        </a:p>
      </dgm:t>
    </dgm:pt>
    <dgm:pt modelId="{1959B001-6CBB-4443-A3A1-15167EA1BD3C}">
      <dgm:prSet phldrT="[ข้อความ]"/>
      <dgm:spPr/>
      <dgm:t>
        <a:bodyPr/>
        <a:lstStyle/>
        <a:p>
          <a:r>
            <a: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1</a:t>
          </a:r>
        </a:p>
      </dgm:t>
    </dgm:pt>
    <dgm:pt modelId="{248919A7-E7A3-4508-B9A7-6B0A3D5FAB1C}" type="parTrans" cxnId="{A8589EA5-6583-4136-8929-CC0003F52FE4}">
      <dgm:prSet/>
      <dgm:spPr/>
      <dgm:t>
        <a:bodyPr/>
        <a:lstStyle/>
        <a:p>
          <a:endParaRPr lang="th-TH"/>
        </a:p>
      </dgm:t>
    </dgm:pt>
    <dgm:pt modelId="{AF52E228-29E9-4C2B-9095-1FEDA0228ABC}" type="sibTrans" cxnId="{A8589EA5-6583-4136-8929-CC0003F52FE4}">
      <dgm:prSet/>
      <dgm:spPr/>
      <dgm:t>
        <a:bodyPr/>
        <a:lstStyle/>
        <a:p>
          <a:endParaRPr lang="th-TH"/>
        </a:p>
      </dgm:t>
    </dgm:pt>
    <dgm:pt modelId="{B10C8BE2-5594-4485-87C0-8B2EA38F8ED3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2</a:t>
          </a:r>
        </a:p>
      </dgm:t>
    </dgm:pt>
    <dgm:pt modelId="{2A78F060-55A8-4D16-BC42-22BFA6BF59A6}" type="parTrans" cxnId="{836E7CB1-66DA-47A7-8B90-7E7F66F8F79A}">
      <dgm:prSet/>
      <dgm:spPr/>
      <dgm:t>
        <a:bodyPr/>
        <a:lstStyle/>
        <a:p>
          <a:endParaRPr lang="th-TH"/>
        </a:p>
      </dgm:t>
    </dgm:pt>
    <dgm:pt modelId="{5EF26A01-4B3D-406D-BB6E-BBF36BB4AAF8}" type="sibTrans" cxnId="{836E7CB1-66DA-47A7-8B90-7E7F66F8F79A}">
      <dgm:prSet/>
      <dgm:spPr/>
      <dgm:t>
        <a:bodyPr/>
        <a:lstStyle/>
        <a:p>
          <a:endParaRPr lang="th-TH"/>
        </a:p>
      </dgm:t>
    </dgm:pt>
    <dgm:pt modelId="{F7D06F7A-0507-413E-B51D-4A8FB4E65DF0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B</a:t>
          </a:r>
        </a:p>
      </dgm:t>
    </dgm:pt>
    <dgm:pt modelId="{A650A600-F128-47D0-815E-0BEF7B38FABB}" type="parTrans" cxnId="{0457F374-147A-4B3E-9EE1-4BB5E2FA8572}">
      <dgm:prSet/>
      <dgm:spPr/>
      <dgm:t>
        <a:bodyPr/>
        <a:lstStyle/>
        <a:p>
          <a:endParaRPr lang="th-TH"/>
        </a:p>
      </dgm:t>
    </dgm:pt>
    <dgm:pt modelId="{2BBC0394-1F1B-433D-A8CE-02D4DA57EBE1}" type="sibTrans" cxnId="{0457F374-147A-4B3E-9EE1-4BB5E2FA8572}">
      <dgm:prSet/>
      <dgm:spPr/>
      <dgm:t>
        <a:bodyPr/>
        <a:lstStyle/>
        <a:p>
          <a:endParaRPr lang="th-TH"/>
        </a:p>
      </dgm:t>
    </dgm:pt>
    <dgm:pt modelId="{70A5F71C-4AC4-4481-BCE8-951280474C5F}">
      <dgm:prSet phldrT="[ข้อความ]"/>
      <dgm:spPr/>
      <dgm:t>
        <a:bodyPr/>
        <a:lstStyle/>
        <a:p>
          <a:r>
            <a: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3</a:t>
          </a:r>
        </a:p>
      </dgm:t>
    </dgm:pt>
    <dgm:pt modelId="{F7944426-3F37-45F4-AFCD-A2B13B656836}" type="parTrans" cxnId="{FFD5F20A-FC4D-40DB-B861-AF9524AAC66E}">
      <dgm:prSet/>
      <dgm:spPr/>
      <dgm:t>
        <a:bodyPr/>
        <a:lstStyle/>
        <a:p>
          <a:endParaRPr lang="th-TH"/>
        </a:p>
      </dgm:t>
    </dgm:pt>
    <dgm:pt modelId="{742CEB09-A582-437B-8803-133CF6A08D50}" type="sibTrans" cxnId="{FFD5F20A-FC4D-40DB-B861-AF9524AAC66E}">
      <dgm:prSet/>
      <dgm:spPr/>
      <dgm:t>
        <a:bodyPr/>
        <a:lstStyle/>
        <a:p>
          <a:endParaRPr lang="th-TH"/>
        </a:p>
      </dgm:t>
    </dgm:pt>
    <dgm:pt modelId="{80A6D6DF-A255-4F3B-963E-859C77C2EE21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4</a:t>
          </a:r>
        </a:p>
      </dgm:t>
    </dgm:pt>
    <dgm:pt modelId="{CA76610A-3CD7-402C-ACC3-93A466B36091}" type="parTrans" cxnId="{100C389D-E00B-46E7-97F0-D3BCF758F321}">
      <dgm:prSet/>
      <dgm:spPr/>
      <dgm:t>
        <a:bodyPr/>
        <a:lstStyle/>
        <a:p>
          <a:endParaRPr lang="th-TH"/>
        </a:p>
      </dgm:t>
    </dgm:pt>
    <dgm:pt modelId="{0F1C71DB-C26D-4EFC-8FA1-26BCF4A7A4F9}" type="sibTrans" cxnId="{100C389D-E00B-46E7-97F0-D3BCF758F321}">
      <dgm:prSet/>
      <dgm:spPr/>
      <dgm:t>
        <a:bodyPr/>
        <a:lstStyle/>
        <a:p>
          <a:endParaRPr lang="th-TH"/>
        </a:p>
      </dgm:t>
    </dgm:pt>
    <dgm:pt modelId="{B03A1E7D-E820-4125-9CB4-2656AAF49B44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C</a:t>
          </a:r>
        </a:p>
      </dgm:t>
    </dgm:pt>
    <dgm:pt modelId="{F35AD03D-8149-4C7A-9B23-46999FF7CFF1}" type="parTrans" cxnId="{147A4DF6-5996-43AB-AAE3-13486945608F}">
      <dgm:prSet/>
      <dgm:spPr/>
      <dgm:t>
        <a:bodyPr/>
        <a:lstStyle/>
        <a:p>
          <a:endParaRPr lang="th-TH"/>
        </a:p>
      </dgm:t>
    </dgm:pt>
    <dgm:pt modelId="{B6B9FA1C-DDDA-435E-B569-6CFE6E30B115}" type="sibTrans" cxnId="{147A4DF6-5996-43AB-AAE3-13486945608F}">
      <dgm:prSet/>
      <dgm:spPr/>
      <dgm:t>
        <a:bodyPr/>
        <a:lstStyle/>
        <a:p>
          <a:endParaRPr lang="th-TH"/>
        </a:p>
      </dgm:t>
    </dgm:pt>
    <dgm:pt modelId="{A48082CE-A9F3-4417-8FE2-6DF4D3ED37A7}">
      <dgm:prSet phldrT="[ข้อความ]"/>
      <dgm:spPr/>
      <dgm:t>
        <a:bodyPr/>
        <a:lstStyle/>
        <a:p>
          <a:r>
            <a: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5</a:t>
          </a:r>
        </a:p>
      </dgm:t>
    </dgm:pt>
    <dgm:pt modelId="{A938A158-6689-44EB-B5D2-C61FFB1E7C59}" type="parTrans" cxnId="{2DA6EB4C-F7D3-4C2E-B307-B492179FA735}">
      <dgm:prSet/>
      <dgm:spPr/>
      <dgm:t>
        <a:bodyPr/>
        <a:lstStyle/>
        <a:p>
          <a:endParaRPr lang="th-TH"/>
        </a:p>
      </dgm:t>
    </dgm:pt>
    <dgm:pt modelId="{059C562E-277D-4B7C-B988-0E9CB9BD4A83}" type="sibTrans" cxnId="{2DA6EB4C-F7D3-4C2E-B307-B492179FA735}">
      <dgm:prSet/>
      <dgm:spPr/>
      <dgm:t>
        <a:bodyPr/>
        <a:lstStyle/>
        <a:p>
          <a:endParaRPr lang="th-TH"/>
        </a:p>
      </dgm:t>
    </dgm:pt>
    <dgm:pt modelId="{C4497D8F-7A7D-427C-8D16-8CB4F4A134BE}" type="pres">
      <dgm:prSet presAssocID="{7C8D75FB-44B4-4D58-9D1B-A90B582CF886}" presName="linear" presStyleCnt="0">
        <dgm:presLayoutVars>
          <dgm:animLvl val="lvl"/>
          <dgm:resizeHandles val="exact"/>
        </dgm:presLayoutVars>
      </dgm:prSet>
      <dgm:spPr/>
    </dgm:pt>
    <dgm:pt modelId="{FDD36B4F-5AEE-493A-A2C7-D255F33D7ED0}" type="pres">
      <dgm:prSet presAssocID="{01319AA5-B50C-4D90-A905-F300549B66E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02F44E0-5600-49C0-9614-DDE06230BCAB}" type="pres">
      <dgm:prSet presAssocID="{01319AA5-B50C-4D90-A905-F300549B66ED}" presName="childText" presStyleLbl="revTx" presStyleIdx="0" presStyleCnt="3">
        <dgm:presLayoutVars>
          <dgm:bulletEnabled val="1"/>
        </dgm:presLayoutVars>
      </dgm:prSet>
      <dgm:spPr/>
    </dgm:pt>
    <dgm:pt modelId="{7A49BB88-7937-485F-959B-601F5C9ED20D}" type="pres">
      <dgm:prSet presAssocID="{F7D06F7A-0507-413E-B51D-4A8FB4E65DF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7D08123-0351-4A0B-A02F-825F3E29B603}" type="pres">
      <dgm:prSet presAssocID="{F7D06F7A-0507-413E-B51D-4A8FB4E65DF0}" presName="childText" presStyleLbl="revTx" presStyleIdx="1" presStyleCnt="3">
        <dgm:presLayoutVars>
          <dgm:bulletEnabled val="1"/>
        </dgm:presLayoutVars>
      </dgm:prSet>
      <dgm:spPr/>
    </dgm:pt>
    <dgm:pt modelId="{C97C8A5C-B9F6-4FDA-BF74-97BAB2625D71}" type="pres">
      <dgm:prSet presAssocID="{B03A1E7D-E820-4125-9CB4-2656AAF49B4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0F98462-E34E-4F2B-801C-AD9B11C4B7C8}" type="pres">
      <dgm:prSet presAssocID="{B03A1E7D-E820-4125-9CB4-2656AAF49B44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F6D9C304-98EC-4FB6-A705-1F3FA8855CAE}" type="presOf" srcId="{70A5F71C-4AC4-4481-BCE8-951280474C5F}" destId="{17D08123-0351-4A0B-A02F-825F3E29B603}" srcOrd="0" destOrd="0" presId="urn:microsoft.com/office/officeart/2005/8/layout/vList2"/>
    <dgm:cxn modelId="{FFD5F20A-FC4D-40DB-B861-AF9524AAC66E}" srcId="{F7D06F7A-0507-413E-B51D-4A8FB4E65DF0}" destId="{70A5F71C-4AC4-4481-BCE8-951280474C5F}" srcOrd="0" destOrd="0" parTransId="{F7944426-3F37-45F4-AFCD-A2B13B656836}" sibTransId="{742CEB09-A582-437B-8803-133CF6A08D50}"/>
    <dgm:cxn modelId="{4992C860-D087-47F1-8EF3-AB34EA0F6D11}" srcId="{7C8D75FB-44B4-4D58-9D1B-A90B582CF886}" destId="{01319AA5-B50C-4D90-A905-F300549B66ED}" srcOrd="0" destOrd="0" parTransId="{815CECC5-8315-43F1-880A-E29B71867343}" sibTransId="{37E2493A-1961-4F19-8AC5-E2FE83AFB115}"/>
    <dgm:cxn modelId="{63C39B4A-05E9-4B13-9A0B-C0173E501F11}" type="presOf" srcId="{B03A1E7D-E820-4125-9CB4-2656AAF49B44}" destId="{C97C8A5C-B9F6-4FDA-BF74-97BAB2625D71}" srcOrd="0" destOrd="0" presId="urn:microsoft.com/office/officeart/2005/8/layout/vList2"/>
    <dgm:cxn modelId="{2DA6EB4C-F7D3-4C2E-B307-B492179FA735}" srcId="{B03A1E7D-E820-4125-9CB4-2656AAF49B44}" destId="{A48082CE-A9F3-4417-8FE2-6DF4D3ED37A7}" srcOrd="0" destOrd="0" parTransId="{A938A158-6689-44EB-B5D2-C61FFB1E7C59}" sibTransId="{059C562E-277D-4B7C-B988-0E9CB9BD4A83}"/>
    <dgm:cxn modelId="{0457F374-147A-4B3E-9EE1-4BB5E2FA8572}" srcId="{7C8D75FB-44B4-4D58-9D1B-A90B582CF886}" destId="{F7D06F7A-0507-413E-B51D-4A8FB4E65DF0}" srcOrd="1" destOrd="0" parTransId="{A650A600-F128-47D0-815E-0BEF7B38FABB}" sibTransId="{2BBC0394-1F1B-433D-A8CE-02D4DA57EBE1}"/>
    <dgm:cxn modelId="{FEFB489B-8B68-4E4D-921B-7A69E6C5D54E}" type="presOf" srcId="{1959B001-6CBB-4443-A3A1-15167EA1BD3C}" destId="{802F44E0-5600-49C0-9614-DDE06230BCAB}" srcOrd="0" destOrd="0" presId="urn:microsoft.com/office/officeart/2005/8/layout/vList2"/>
    <dgm:cxn modelId="{100C389D-E00B-46E7-97F0-D3BCF758F321}" srcId="{F7D06F7A-0507-413E-B51D-4A8FB4E65DF0}" destId="{80A6D6DF-A255-4F3B-963E-859C77C2EE21}" srcOrd="1" destOrd="0" parTransId="{CA76610A-3CD7-402C-ACC3-93A466B36091}" sibTransId="{0F1C71DB-C26D-4EFC-8FA1-26BCF4A7A4F9}"/>
    <dgm:cxn modelId="{B69AF5A1-BD25-4800-880A-E0045445B760}" type="presOf" srcId="{B10C8BE2-5594-4485-87C0-8B2EA38F8ED3}" destId="{802F44E0-5600-49C0-9614-DDE06230BCAB}" srcOrd="0" destOrd="1" presId="urn:microsoft.com/office/officeart/2005/8/layout/vList2"/>
    <dgm:cxn modelId="{A8589EA5-6583-4136-8929-CC0003F52FE4}" srcId="{01319AA5-B50C-4D90-A905-F300549B66ED}" destId="{1959B001-6CBB-4443-A3A1-15167EA1BD3C}" srcOrd="0" destOrd="0" parTransId="{248919A7-E7A3-4508-B9A7-6B0A3D5FAB1C}" sibTransId="{AF52E228-29E9-4C2B-9095-1FEDA0228ABC}"/>
    <dgm:cxn modelId="{836E7CB1-66DA-47A7-8B90-7E7F66F8F79A}" srcId="{01319AA5-B50C-4D90-A905-F300549B66ED}" destId="{B10C8BE2-5594-4485-87C0-8B2EA38F8ED3}" srcOrd="1" destOrd="0" parTransId="{2A78F060-55A8-4D16-BC42-22BFA6BF59A6}" sibTransId="{5EF26A01-4B3D-406D-BB6E-BBF36BB4AAF8}"/>
    <dgm:cxn modelId="{A20C46B4-AAD9-4541-B478-FD0C206A6130}" type="presOf" srcId="{80A6D6DF-A255-4F3B-963E-859C77C2EE21}" destId="{17D08123-0351-4A0B-A02F-825F3E29B603}" srcOrd="0" destOrd="1" presId="urn:microsoft.com/office/officeart/2005/8/layout/vList2"/>
    <dgm:cxn modelId="{4B0680BE-1045-4AA6-9C65-D364E4009CFE}" type="presOf" srcId="{7C8D75FB-44B4-4D58-9D1B-A90B582CF886}" destId="{C4497D8F-7A7D-427C-8D16-8CB4F4A134BE}" srcOrd="0" destOrd="0" presId="urn:microsoft.com/office/officeart/2005/8/layout/vList2"/>
    <dgm:cxn modelId="{F1078CE0-BD7E-434B-87F7-829E4FCAA0AD}" type="presOf" srcId="{A48082CE-A9F3-4417-8FE2-6DF4D3ED37A7}" destId="{70F98462-E34E-4F2B-801C-AD9B11C4B7C8}" srcOrd="0" destOrd="0" presId="urn:microsoft.com/office/officeart/2005/8/layout/vList2"/>
    <dgm:cxn modelId="{7C0CCFEF-2EB9-4931-982D-380DC0388B21}" type="presOf" srcId="{01319AA5-B50C-4D90-A905-F300549B66ED}" destId="{FDD36B4F-5AEE-493A-A2C7-D255F33D7ED0}" srcOrd="0" destOrd="0" presId="urn:microsoft.com/office/officeart/2005/8/layout/vList2"/>
    <dgm:cxn modelId="{147A4DF6-5996-43AB-AAE3-13486945608F}" srcId="{7C8D75FB-44B4-4D58-9D1B-A90B582CF886}" destId="{B03A1E7D-E820-4125-9CB4-2656AAF49B44}" srcOrd="2" destOrd="0" parTransId="{F35AD03D-8149-4C7A-9B23-46999FF7CFF1}" sibTransId="{B6B9FA1C-DDDA-435E-B569-6CFE6E30B115}"/>
    <dgm:cxn modelId="{166355F6-6B91-48F1-A486-7CB8E9C2899C}" type="presOf" srcId="{F7D06F7A-0507-413E-B51D-4A8FB4E65DF0}" destId="{7A49BB88-7937-485F-959B-601F5C9ED20D}" srcOrd="0" destOrd="0" presId="urn:microsoft.com/office/officeart/2005/8/layout/vList2"/>
    <dgm:cxn modelId="{B6BC0906-9D79-4B2D-B324-A8AB6C41E128}" type="presParOf" srcId="{C4497D8F-7A7D-427C-8D16-8CB4F4A134BE}" destId="{FDD36B4F-5AEE-493A-A2C7-D255F33D7ED0}" srcOrd="0" destOrd="0" presId="urn:microsoft.com/office/officeart/2005/8/layout/vList2"/>
    <dgm:cxn modelId="{9214B181-ECF6-4635-98FC-1E49559ABB80}" type="presParOf" srcId="{C4497D8F-7A7D-427C-8D16-8CB4F4A134BE}" destId="{802F44E0-5600-49C0-9614-DDE06230BCAB}" srcOrd="1" destOrd="0" presId="urn:microsoft.com/office/officeart/2005/8/layout/vList2"/>
    <dgm:cxn modelId="{87DADC99-E4C7-4CF0-BC27-EF029FBAD394}" type="presParOf" srcId="{C4497D8F-7A7D-427C-8D16-8CB4F4A134BE}" destId="{7A49BB88-7937-485F-959B-601F5C9ED20D}" srcOrd="2" destOrd="0" presId="urn:microsoft.com/office/officeart/2005/8/layout/vList2"/>
    <dgm:cxn modelId="{5FF06750-D34D-4F47-BAD0-5769E5DAFB30}" type="presParOf" srcId="{C4497D8F-7A7D-427C-8D16-8CB4F4A134BE}" destId="{17D08123-0351-4A0B-A02F-825F3E29B603}" srcOrd="3" destOrd="0" presId="urn:microsoft.com/office/officeart/2005/8/layout/vList2"/>
    <dgm:cxn modelId="{C33292E0-E2D9-463B-B7FD-534D28235B65}" type="presParOf" srcId="{C4497D8F-7A7D-427C-8D16-8CB4F4A134BE}" destId="{C97C8A5C-B9F6-4FDA-BF74-97BAB2625D71}" srcOrd="4" destOrd="0" presId="urn:microsoft.com/office/officeart/2005/8/layout/vList2"/>
    <dgm:cxn modelId="{47DBC6FC-27F7-4516-99A5-FA86D1F1352D}" type="presParOf" srcId="{C4497D8F-7A7D-427C-8D16-8CB4F4A134BE}" destId="{70F98462-E34E-4F2B-801C-AD9B11C4B7C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D36B4F-5AEE-493A-A2C7-D255F33D7ED0}">
      <dsp:nvSpPr>
        <dsp:cNvPr id="0" name=""/>
        <dsp:cNvSpPr/>
      </dsp:nvSpPr>
      <dsp:spPr>
        <a:xfrm>
          <a:off x="0" y="81530"/>
          <a:ext cx="6786562" cy="86346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999" dist="23000" dir="5400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A</a:t>
          </a:r>
        </a:p>
      </dsp:txBody>
      <dsp:txXfrm>
        <a:off x="42151" y="123681"/>
        <a:ext cx="6702260" cy="779158"/>
      </dsp:txXfrm>
    </dsp:sp>
    <dsp:sp modelId="{802F44E0-5600-49C0-9614-DDE06230BCAB}">
      <dsp:nvSpPr>
        <dsp:cNvPr id="0" name=""/>
        <dsp:cNvSpPr/>
      </dsp:nvSpPr>
      <dsp:spPr>
        <a:xfrm>
          <a:off x="0" y="944990"/>
          <a:ext cx="6786562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47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28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1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2</a:t>
          </a:r>
        </a:p>
      </dsp:txBody>
      <dsp:txXfrm>
        <a:off x="0" y="944990"/>
        <a:ext cx="6786562" cy="950130"/>
      </dsp:txXfrm>
    </dsp:sp>
    <dsp:sp modelId="{7A49BB88-7937-485F-959B-601F5C9ED20D}">
      <dsp:nvSpPr>
        <dsp:cNvPr id="0" name=""/>
        <dsp:cNvSpPr/>
      </dsp:nvSpPr>
      <dsp:spPr>
        <a:xfrm>
          <a:off x="0" y="1895121"/>
          <a:ext cx="6786562" cy="863460"/>
        </a:xfrm>
        <a:prstGeom prst="roundRect">
          <a:avLst/>
        </a:prstGeom>
        <a:solidFill>
          <a:schemeClr val="accent1">
            <a:shade val="80000"/>
            <a:hueOff val="-15656"/>
            <a:satOff val="-8415"/>
            <a:lumOff val="14895"/>
            <a:alphaOff val="0"/>
          </a:schemeClr>
        </a:solidFill>
        <a:ln>
          <a:noFill/>
        </a:ln>
        <a:effectLst>
          <a:outerShdw blurRad="39999" dist="23000" dir="5400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B</a:t>
          </a:r>
        </a:p>
      </dsp:txBody>
      <dsp:txXfrm>
        <a:off x="42151" y="1937272"/>
        <a:ext cx="6702260" cy="779158"/>
      </dsp:txXfrm>
    </dsp:sp>
    <dsp:sp modelId="{17D08123-0351-4A0B-A02F-825F3E29B603}">
      <dsp:nvSpPr>
        <dsp:cNvPr id="0" name=""/>
        <dsp:cNvSpPr/>
      </dsp:nvSpPr>
      <dsp:spPr>
        <a:xfrm>
          <a:off x="0" y="2758581"/>
          <a:ext cx="6786562" cy="95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47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2800" kern="12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3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4</a:t>
          </a:r>
        </a:p>
      </dsp:txBody>
      <dsp:txXfrm>
        <a:off x="0" y="2758581"/>
        <a:ext cx="6786562" cy="950130"/>
      </dsp:txXfrm>
    </dsp:sp>
    <dsp:sp modelId="{C97C8A5C-B9F6-4FDA-BF74-97BAB2625D71}">
      <dsp:nvSpPr>
        <dsp:cNvPr id="0" name=""/>
        <dsp:cNvSpPr/>
      </dsp:nvSpPr>
      <dsp:spPr>
        <a:xfrm>
          <a:off x="0" y="3708711"/>
          <a:ext cx="6786562" cy="863460"/>
        </a:xfrm>
        <a:prstGeom prst="roundRect">
          <a:avLst/>
        </a:prstGeom>
        <a:solidFill>
          <a:schemeClr val="accent1">
            <a:shade val="80000"/>
            <a:hueOff val="-31313"/>
            <a:satOff val="-16830"/>
            <a:lumOff val="29790"/>
            <a:alphaOff val="0"/>
          </a:schemeClr>
        </a:solidFill>
        <a:ln>
          <a:noFill/>
        </a:ln>
        <a:effectLst>
          <a:outerShdw blurRad="39999" dist="23000" dir="5400000" algn="bl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h-TH" sz="3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กลุ่ม C</a:t>
          </a:r>
        </a:p>
      </dsp:txBody>
      <dsp:txXfrm>
        <a:off x="42151" y="3750862"/>
        <a:ext cx="6702260" cy="779158"/>
      </dsp:txXfrm>
    </dsp:sp>
    <dsp:sp modelId="{70F98462-E34E-4F2B-801C-AD9B11C4B7C8}">
      <dsp:nvSpPr>
        <dsp:cNvPr id="0" name=""/>
        <dsp:cNvSpPr/>
      </dsp:nvSpPr>
      <dsp:spPr>
        <a:xfrm>
          <a:off x="0" y="4572171"/>
          <a:ext cx="6786562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473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h-TH" sz="2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ขั้นตอนที่ 5</a:t>
          </a:r>
        </a:p>
      </dsp:txBody>
      <dsp:txXfrm>
        <a:off x="0" y="4572171"/>
        <a:ext cx="6786562" cy="59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h-TH" sz="1200"/>
            </a:lvl1pPr>
          </a:lstStyle>
          <a:p>
            <a:fld id="{0DCA0844-C266-46EC-A036-E1634F64C44A}" type="datetimeFigureOut">
              <a:rPr lang="th-TH"/>
              <a:t>08/07/64</a:t>
            </a:fld>
            <a:endParaRPr lang="th-TH"/>
          </a:p>
        </p:txBody>
      </p:sp>
      <p:sp>
        <p:nvSpPr>
          <p:cNvPr id="4" name="ตัวแทนส่วนท้าย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h-TH" sz="1200"/>
            </a:lvl1pPr>
          </a:lstStyle>
          <a:p>
            <a:fld id="{BCB088AA-226D-4237-A99F-5C4B97F43BA8}" type="slidenum">
              <a:rPr lang="th-TH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63136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ส่วนหัว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th-TH" sz="1200"/>
            </a:lvl1pPr>
          </a:lstStyle>
          <a:p>
            <a:fld id="{28C08BCD-7B2F-4BCE-87AF-5D67EFFE4D17}" type="datetimeFigureOut">
              <a:t>7/8/2021</a:t>
            </a:fld>
            <a:endParaRPr lang="th-TH"/>
          </a:p>
        </p:txBody>
      </p:sp>
      <p:sp>
        <p:nvSpPr>
          <p:cNvPr id="4" name="ตัวแทนรูป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th-TH"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th-TH" sz="1200"/>
            </a:lvl1pPr>
          </a:lstStyle>
          <a:p>
            <a:fld id="{1B6A1353-EEA5-436B-AB14-1D84B195E669}" type="slidenum"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06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th-TH"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th-TH"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th-TH"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th-TH"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th-TH"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th-TH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" y="0"/>
            <a:ext cx="12188823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สี่เหลี่ยมมุมมนด้านเดียว 7"/>
          <p:cNvSpPr/>
          <p:nvPr/>
        </p:nvSpPr>
        <p:spPr bwMode="ltGray">
          <a:xfrm rot="10800000" flipH="1" flipV="1">
            <a:off x="6926759" y="228598"/>
            <a:ext cx="5035054" cy="5715002"/>
          </a:xfrm>
          <a:prstGeom prst="round1Rect">
            <a:avLst>
              <a:gd name="adj" fmla="val 589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0" y="3"/>
            <a:ext cx="6926756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8013" y="1703718"/>
            <a:ext cx="5791200" cy="3733800"/>
          </a:xfrm>
        </p:spPr>
        <p:txBody>
          <a:bodyPr>
            <a:normAutofit/>
          </a:bodyPr>
          <a:lstStyle>
            <a:lvl1pPr latinLnBrk="0">
              <a:lnSpc>
                <a:spcPct val="80000"/>
              </a:lnSpc>
              <a:defRPr lang="th-TH"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7085014" y="3429000"/>
            <a:ext cx="4572000" cy="1905000"/>
          </a:xfrm>
        </p:spPr>
        <p:txBody>
          <a:bodyPr anchor="b"/>
          <a:lstStyle>
            <a:lvl1pPr marL="0" indent="0" algn="l" latinLnBrk="0">
              <a:spcBef>
                <a:spcPts val="0"/>
              </a:spcBef>
              <a:buNone/>
              <a:defRPr lang="th-TH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E36636D-D922-432D-A958-524484B5923D}" type="datetimeFigureOut">
              <a:rPr lang="th-TH" smtClean="0"/>
              <a:pPr/>
              <a:t>08/07/64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28FB93-0A08-4E7D-8E63-9EFA29F1E093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สี่เหลี่ยมผืนผ้า 16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7466013" y="3"/>
            <a:ext cx="47228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83151" y="234351"/>
            <a:ext cx="3773863" cy="4642450"/>
          </a:xfrm>
        </p:spPr>
        <p:txBody>
          <a:bodyPr vert="horz" lIns="91440" tIns="45720" rIns="91440" bIns="45720" rtlCol="0" anchor="b">
            <a:normAutofit/>
          </a:bodyPr>
          <a:lstStyle>
            <a:lvl1pPr latinLnBrk="0">
              <a:defRPr lang="th-TH" sz="44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lvl="0">
              <a:lnSpc>
                <a:spcPct val="80000"/>
              </a:lnSpc>
            </a:pPr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7872936" y="5029200"/>
            <a:ext cx="3782586" cy="91440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4917-CE56-4645-8050-1555FA0B180B}" type="datetimeFigureOut">
              <a:pPr/>
              <a:t>7/8/2021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24DA2-3CE4-45BB-9F6F-628A0CFBDBF9}" type="slidenum">
              <a:pPr/>
              <a:t>‹#›</a:t>
            </a:fld>
            <a:endParaRPr lang="th-TH"/>
          </a:p>
        </p:txBody>
      </p:sp>
      <p:sp>
        <p:nvSpPr>
          <p:cNvPr id="21" name="สี่เหลี่ยมมุมมนด้านเดียว"/>
          <p:cNvSpPr/>
          <p:nvPr/>
        </p:nvSpPr>
        <p:spPr bwMode="ltGray">
          <a:xfrm rot="10800000" flipV="1">
            <a:off x="227013" y="234351"/>
            <a:ext cx="7238999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 flipH="1">
            <a:off x="457198" y="465283"/>
            <a:ext cx="6780215" cy="5249717"/>
          </a:xfrm>
          <a:prstGeom prst="round1Rect">
            <a:avLst>
              <a:gd name="adj" fmla="val 4287"/>
            </a:avLst>
          </a:prstGeo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 latinLnBrk="0">
              <a:buNone/>
              <a:defRPr lang="th-TH" sz="2400"/>
            </a:lvl1pPr>
            <a:lvl2pPr marL="457200" indent="0" latinLnBrk="0">
              <a:buNone/>
              <a:defRPr lang="th-TH" sz="2800"/>
            </a:lvl2pPr>
            <a:lvl3pPr marL="914400" indent="0" latinLnBrk="0">
              <a:buNone/>
              <a:defRPr lang="th-TH" sz="2400"/>
            </a:lvl3pPr>
            <a:lvl4pPr marL="1371600" indent="0" latinLnBrk="0">
              <a:buNone/>
              <a:defRPr lang="th-TH" sz="2000"/>
            </a:lvl4pPr>
            <a:lvl5pPr marL="1828800" indent="0" latinLnBrk="0">
              <a:buNone/>
              <a:defRPr lang="th-TH" sz="2000"/>
            </a:lvl5pPr>
            <a:lvl6pPr marL="2286000" indent="0" latinLnBrk="0">
              <a:buNone/>
              <a:defRPr lang="th-TH" sz="2000"/>
            </a:lvl6pPr>
            <a:lvl7pPr marL="2743200" indent="0" latinLnBrk="0">
              <a:buNone/>
              <a:defRPr lang="th-TH" sz="2000"/>
            </a:lvl7pPr>
            <a:lvl8pPr marL="3200400" indent="0" latinLnBrk="0">
              <a:buNone/>
              <a:defRPr lang="th-TH" sz="2000"/>
            </a:lvl8pPr>
            <a:lvl9pPr marL="3657600" indent="0" latinLnBrk="0">
              <a:buNone/>
              <a:defRPr lang="th-TH" sz="2000"/>
            </a:lvl9pPr>
          </a:lstStyle>
          <a:p>
            <a:r>
              <a:rPr lang="th-TH"/>
              <a:t>คลิกไอคอนเพื่อเพิ่มรูปภาพ</a:t>
            </a:r>
          </a:p>
        </p:txBody>
      </p:sp>
    </p:spTree>
    <p:extLst>
      <p:ext uri="{BB962C8B-B14F-4D97-AF65-F5344CB8AC3E}">
        <p14:creationId xmlns:p14="http://schemas.microsoft.com/office/powerpoint/2010/main" val="352158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 latinLnBrk="0">
              <a:defRPr lang="th-TH"/>
            </a:lvl5pPr>
            <a:lvl6pPr marL="1371600" latinLnBrk="0">
              <a:defRPr lang="th-TH"/>
            </a:lvl6pPr>
            <a:lvl7pPr marL="1600200" latinLnBrk="0">
              <a:defRPr lang="th-TH"/>
            </a:lvl7pPr>
            <a:lvl8pPr marL="1828800" latinLnBrk="0">
              <a:defRPr lang="th-TH" baseline="0"/>
            </a:lvl8pPr>
            <a:lvl9pPr marL="2057400" latinLnBrk="0">
              <a:defRPr lang="th-TH" baseline="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293813" y="582613"/>
            <a:ext cx="8183562" cy="558958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705974" y="582613"/>
            <a:ext cx="1951037" cy="5589587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0">
              <a:defRPr lang="th-TH"/>
            </a:lvl5pPr>
            <a:lvl6pPr latinLnBrk="0">
              <a:defRPr lang="th-TH"/>
            </a:lvl6pPr>
            <a:lvl7pPr latinLnBrk="0">
              <a:defRPr lang="th-TH" baseline="0"/>
            </a:lvl7pPr>
            <a:lvl8pPr latinLnBrk="0">
              <a:defRPr lang="th-TH" baseline="0"/>
            </a:lvl8pPr>
            <a:lvl9pPr latinLnBrk="0">
              <a:defRPr lang="th-TH" baseline="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ภาพนิ่งชื่อเรื่องพร้อมรูป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 10"/>
          <p:cNvSpPr/>
          <p:nvPr/>
        </p:nvSpPr>
        <p:spPr>
          <a:xfrm>
            <a:off x="0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0" y="3"/>
            <a:ext cx="5180012" cy="6172197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/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8013" y="914400"/>
            <a:ext cx="4190999" cy="3886200"/>
          </a:xfrm>
        </p:spPr>
        <p:txBody>
          <a:bodyPr>
            <a:normAutofit/>
          </a:bodyPr>
          <a:lstStyle>
            <a:lvl1pPr latinLnBrk="0">
              <a:lnSpc>
                <a:spcPct val="80000"/>
              </a:lnSpc>
              <a:defRPr lang="th-TH" sz="60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97799" y="4953000"/>
            <a:ext cx="4201213" cy="990599"/>
          </a:xfrm>
        </p:spPr>
        <p:txBody>
          <a:bodyPr anchor="t">
            <a:normAutofit/>
          </a:bodyPr>
          <a:lstStyle>
            <a:lvl1pPr marL="0" indent="0" algn="l" latinLnBrk="0">
              <a:spcBef>
                <a:spcPts val="0"/>
              </a:spcBef>
              <a:buNone/>
              <a:defRPr lang="th-TH"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th-TH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  <p:sp>
        <p:nvSpPr>
          <p:cNvPr id="14" name="ตัวแทนรูปภาพ 4"/>
          <p:cNvSpPr>
            <a:spLocks noGrp="1"/>
          </p:cNvSpPr>
          <p:nvPr>
            <p:ph type="pic" sz="quarter" idx="13"/>
          </p:nvPr>
        </p:nvSpPr>
        <p:spPr>
          <a:xfrm>
            <a:off x="5180013" y="228600"/>
            <a:ext cx="6781800" cy="5715000"/>
          </a:xfrm>
          <a:prstGeom prst="round1Rect">
            <a:avLst>
              <a:gd name="adj" fmla="val 5636"/>
            </a:avLst>
          </a:prstGeom>
          <a:solidFill>
            <a:schemeClr val="bg2"/>
          </a:solidFill>
        </p:spPr>
        <p:txBody>
          <a:bodyPr tIns="914400"/>
          <a:lstStyle>
            <a:lvl1pPr marL="0" indent="0" algn="ctr" latinLnBrk="0">
              <a:buNone/>
              <a:defRPr lang="th-TH"/>
            </a:lvl1pPr>
          </a:lstStyle>
          <a:p>
            <a:r>
              <a:rPr lang="th-TH"/>
              <a:t>คลิกไอคอนเพื่อเพิ่มรูปภาพ</a:t>
            </a:r>
          </a:p>
        </p:txBody>
      </p:sp>
    </p:spTree>
    <p:extLst>
      <p:ext uri="{BB962C8B-B14F-4D97-AF65-F5344CB8AC3E}">
        <p14:creationId xmlns:p14="http://schemas.microsoft.com/office/powerpoint/2010/main" val="4187130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0" y="2876"/>
            <a:ext cx="12188952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7451144" y="0"/>
            <a:ext cx="4737681" cy="64770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/>
          </a:p>
        </p:txBody>
      </p:sp>
      <p:sp>
        <p:nvSpPr>
          <p:cNvPr id="10" name="สี่เหลี่ยมมุมมนด้านเดียว 9"/>
          <p:cNvSpPr/>
          <p:nvPr/>
        </p:nvSpPr>
        <p:spPr bwMode="ltGray">
          <a:xfrm rot="10800000" flipV="1">
            <a:off x="219973" y="234351"/>
            <a:ext cx="7237410" cy="60140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0" y="6477000"/>
            <a:ext cx="121889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93813" y="685800"/>
            <a:ext cx="5638801" cy="4191000"/>
          </a:xfrm>
        </p:spPr>
        <p:txBody>
          <a:bodyPr anchor="b">
            <a:noAutofit/>
          </a:bodyPr>
          <a:lstStyle>
            <a:lvl1pPr algn="l" latinLnBrk="0">
              <a:defRPr lang="th-TH" sz="5400" b="0" cap="none" baseline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93813" y="5029200"/>
            <a:ext cx="5638800" cy="914400"/>
          </a:xfrm>
        </p:spPr>
        <p:txBody>
          <a:bodyPr anchor="t"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2000">
                <a:solidFill>
                  <a:schemeClr val="accent1"/>
                </a:solidFill>
              </a:defRPr>
            </a:lvl1pPr>
            <a:lvl2pPr marL="457200" indent="0" latinLnBrk="0">
              <a:buNone/>
              <a:defRPr lang="th-TH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th-TH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th-TH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สอง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293813" y="1981200"/>
            <a:ext cx="4648201" cy="4191000"/>
          </a:xfrm>
        </p:spPr>
        <p:txBody>
          <a:bodyPr>
            <a:normAutofit/>
          </a:bodyPr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latinLnBrk="0">
              <a:defRPr lang="th-TH" sz="1600"/>
            </a:lvl5pPr>
            <a:lvl6pPr marL="1371600" latinLnBrk="0">
              <a:defRPr lang="th-TH" sz="1600"/>
            </a:lvl6pPr>
            <a:lvl7pPr marL="1600200" latinLnBrk="0">
              <a:defRPr lang="th-TH" sz="1600"/>
            </a:lvl7pPr>
            <a:lvl8pPr marL="1828800" latinLnBrk="0">
              <a:defRPr lang="th-TH" sz="1600"/>
            </a:lvl8pPr>
            <a:lvl9pPr marL="2057400" latinLnBrk="0">
              <a:defRPr lang="th-TH"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246811" y="1981200"/>
            <a:ext cx="4648203" cy="4191000"/>
          </a:xfrm>
        </p:spPr>
        <p:txBody>
          <a:bodyPr>
            <a:normAutofit/>
          </a:bodyPr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marL="1143000" latinLnBrk="0">
              <a:defRPr lang="th-TH" sz="1600"/>
            </a:lvl5pPr>
            <a:lvl6pPr marL="1371600" latinLnBrk="0">
              <a:defRPr lang="th-TH" sz="1600"/>
            </a:lvl6pPr>
            <a:lvl7pPr marL="1600200" latinLnBrk="0">
              <a:defRPr lang="th-TH" sz="1600"/>
            </a:lvl7pPr>
            <a:lvl8pPr marL="1828800" latinLnBrk="0">
              <a:defRPr lang="th-TH" sz="1600"/>
            </a:lvl8pPr>
            <a:lvl9pPr marL="2057400" latinLnBrk="0">
              <a:defRPr lang="th-TH"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th-TH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4645152" cy="7620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2400" b="0"/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1293813" y="2819400"/>
            <a:ext cx="4645152" cy="3352800"/>
          </a:xfrm>
        </p:spPr>
        <p:txBody>
          <a:bodyPr/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latinLnBrk="0">
              <a:defRPr lang="th-TH" sz="1600"/>
            </a:lvl5pPr>
            <a:lvl6pPr marL="1371600" latinLnBrk="0">
              <a:defRPr lang="th-TH" sz="1600"/>
            </a:lvl6pPr>
            <a:lvl7pPr marL="1600200" latinLnBrk="0">
              <a:defRPr lang="th-TH" sz="1600"/>
            </a:lvl7pPr>
            <a:lvl8pPr marL="1828800" latinLnBrk="0">
              <a:defRPr lang="th-TH" sz="1600" baseline="0"/>
            </a:lvl8pPr>
            <a:lvl9pPr marL="2057400" latinLnBrk="0">
              <a:defRPr lang="th-TH" sz="1600" baseline="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249862" y="1981200"/>
            <a:ext cx="4645152" cy="762000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2400" b="0"/>
            </a:lvl1pPr>
            <a:lvl2pPr marL="457200" indent="0" latinLnBrk="0">
              <a:buNone/>
              <a:defRPr lang="th-TH" sz="2000" b="1"/>
            </a:lvl2pPr>
            <a:lvl3pPr marL="914400" indent="0" latinLnBrk="0">
              <a:buNone/>
              <a:defRPr lang="th-TH" sz="1800" b="1"/>
            </a:lvl3pPr>
            <a:lvl4pPr marL="1371600" indent="0" latinLnBrk="0">
              <a:buNone/>
              <a:defRPr lang="th-TH" sz="1600" b="1"/>
            </a:lvl4pPr>
            <a:lvl5pPr marL="1828800" indent="0" latinLnBrk="0">
              <a:buNone/>
              <a:defRPr lang="th-TH" sz="1600" b="1"/>
            </a:lvl5pPr>
            <a:lvl6pPr marL="2286000" indent="0" latinLnBrk="0">
              <a:buNone/>
              <a:defRPr lang="th-TH" sz="1600" b="1"/>
            </a:lvl6pPr>
            <a:lvl7pPr marL="2743200" indent="0" latinLnBrk="0">
              <a:buNone/>
              <a:defRPr lang="th-TH" sz="1600" b="1"/>
            </a:lvl7pPr>
            <a:lvl8pPr marL="3200400" indent="0" latinLnBrk="0">
              <a:buNone/>
              <a:defRPr lang="th-TH" sz="1600" b="1"/>
            </a:lvl8pPr>
            <a:lvl9pPr marL="3657600" indent="0" latinLnBrk="0">
              <a:buNone/>
              <a:defRPr lang="th-TH"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249862" y="2819400"/>
            <a:ext cx="4645152" cy="3352800"/>
          </a:xfrm>
        </p:spPr>
        <p:txBody>
          <a:bodyPr/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marL="1143000" latinLnBrk="0">
              <a:defRPr lang="th-TH" sz="1600"/>
            </a:lvl5pPr>
            <a:lvl6pPr marL="1371600" latinLnBrk="0">
              <a:defRPr lang="th-TH" sz="1600"/>
            </a:lvl6pPr>
            <a:lvl7pPr marL="1600200" latinLnBrk="0">
              <a:defRPr lang="th-TH" sz="1600"/>
            </a:lvl7pPr>
            <a:lvl8pPr marL="1828800" latinLnBrk="0">
              <a:defRPr lang="th-TH" sz="1600"/>
            </a:lvl8pPr>
            <a:lvl9pPr marL="2057400" latinLnBrk="0">
              <a:defRPr lang="th-TH"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8" name="ตัวแทนส่วนท้า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4" name="ตัวแทนส่วนท้า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3" name="ตัวแทนส่วนท้า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0" y="6172200"/>
            <a:ext cx="12188952" cy="685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" y="0"/>
            <a:ext cx="12188952" cy="61722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10" name="สี่เหลี่ยมมุมมนด้านเดียว 9"/>
          <p:cNvSpPr/>
          <p:nvPr/>
        </p:nvSpPr>
        <p:spPr bwMode="ltGray">
          <a:xfrm rot="10800000" flipH="1" flipV="1">
            <a:off x="4722814" y="234351"/>
            <a:ext cx="7237538" cy="5709249"/>
          </a:xfrm>
          <a:prstGeom prst="round1Rect">
            <a:avLst>
              <a:gd name="adj" fmla="val 5812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0" y="1"/>
            <a:ext cx="4722811" cy="6172200"/>
          </a:xfrm>
          <a:prstGeom prst="rect">
            <a:avLst/>
          </a:prstGeom>
          <a:solidFill>
            <a:schemeClr val="accent1">
              <a:lumMod val="75000"/>
              <a:alpha val="32157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92197" y="234351"/>
            <a:ext cx="3773863" cy="4642450"/>
          </a:xfrm>
        </p:spPr>
        <p:txBody>
          <a:bodyPr anchor="b">
            <a:normAutofit/>
          </a:bodyPr>
          <a:lstStyle>
            <a:lvl1pPr algn="l" latinLnBrk="0">
              <a:defRPr lang="th-TH" sz="4400" b="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81983" y="5029199"/>
            <a:ext cx="3782586" cy="914401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th-TH" sz="20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latinLnBrk="0">
              <a:buNone/>
              <a:defRPr lang="th-TH" sz="1200"/>
            </a:lvl2pPr>
            <a:lvl3pPr marL="914400" indent="0" latinLnBrk="0">
              <a:buNone/>
              <a:defRPr lang="th-TH" sz="1000"/>
            </a:lvl3pPr>
            <a:lvl4pPr marL="1371600" indent="0" latinLnBrk="0">
              <a:buNone/>
              <a:defRPr lang="th-TH" sz="900"/>
            </a:lvl4pPr>
            <a:lvl5pPr marL="1828800" indent="0" latinLnBrk="0">
              <a:buNone/>
              <a:defRPr lang="th-TH" sz="900"/>
            </a:lvl5pPr>
            <a:lvl6pPr marL="2286000" indent="0" latinLnBrk="0">
              <a:buNone/>
              <a:defRPr lang="th-TH" sz="900"/>
            </a:lvl6pPr>
            <a:lvl7pPr marL="2743200" indent="0" latinLnBrk="0">
              <a:buNone/>
              <a:defRPr lang="th-TH" sz="900"/>
            </a:lvl7pPr>
            <a:lvl8pPr marL="3200400" indent="0" latinLnBrk="0">
              <a:buNone/>
              <a:defRPr lang="th-TH" sz="900"/>
            </a:lvl8pPr>
            <a:lvl9pPr marL="3657600" indent="0" latinLnBrk="0">
              <a:buNone/>
              <a:defRPr lang="th-TH"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pPr/>
              <a:t>7/8/2021</a:t>
            </a:fld>
            <a:endParaRPr lang="th-TH"/>
          </a:p>
        </p:txBody>
      </p:sp>
      <p:sp>
        <p:nvSpPr>
          <p:cNvPr id="6" name="ตัวแทนส่วนท้า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pPr/>
              <a:t>‹#›</a:t>
            </a:fld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945139" y="465285"/>
            <a:ext cx="6786614" cy="5249716"/>
          </a:xfrm>
        </p:spPr>
        <p:txBody>
          <a:bodyPr>
            <a:normAutofit/>
          </a:bodyPr>
          <a:lstStyle>
            <a:lvl1pPr latinLnBrk="0">
              <a:defRPr lang="th-TH" sz="2400"/>
            </a:lvl1pPr>
            <a:lvl2pPr latinLnBrk="0">
              <a:defRPr lang="th-TH" sz="2000"/>
            </a:lvl2pPr>
            <a:lvl3pPr latinLnBrk="0">
              <a:defRPr lang="th-TH" sz="1800"/>
            </a:lvl3pPr>
            <a:lvl4pPr latinLnBrk="0">
              <a:defRPr lang="th-TH" sz="1600"/>
            </a:lvl4pPr>
            <a:lvl5pPr latinLnBrk="0">
              <a:defRPr lang="th-TH" sz="1600"/>
            </a:lvl5pPr>
            <a:lvl6pPr latinLnBrk="0">
              <a:defRPr lang="th-TH" sz="1600"/>
            </a:lvl6pPr>
            <a:lvl7pPr latinLnBrk="0">
              <a:defRPr lang="th-TH" sz="1600"/>
            </a:lvl7pPr>
            <a:lvl8pPr latinLnBrk="0">
              <a:defRPr lang="th-TH" sz="1600"/>
            </a:lvl8pPr>
            <a:lvl9pPr latinLnBrk="0">
              <a:defRPr lang="th-TH" sz="16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0" y="6477000"/>
            <a:ext cx="11960352" cy="381000"/>
          </a:xfrm>
          <a:prstGeom prst="rect">
            <a:avLst/>
          </a:prstGeom>
          <a:solidFill>
            <a:schemeClr val="accent1">
              <a:lumMod val="20000"/>
              <a:lumOff val="8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1960352" y="6477000"/>
            <a:ext cx="228473" cy="381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" y="0"/>
            <a:ext cx="12188825" cy="6477000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มุมมนด้านเดียว 9"/>
          <p:cNvSpPr/>
          <p:nvPr/>
        </p:nvSpPr>
        <p:spPr>
          <a:xfrm>
            <a:off x="0" y="228600"/>
            <a:ext cx="11961877" cy="6248400"/>
          </a:xfrm>
          <a:prstGeom prst="round1Rect">
            <a:avLst>
              <a:gd name="adj" fmla="val 4584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11890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1293813" y="1981200"/>
            <a:ext cx="9601202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913811" y="6248400"/>
            <a:ext cx="1091459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th-TH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E36636D-D922-432D-A958-524484B5923D}" type="datetimeFigureOut">
              <a:rPr lang="th-TH" smtClean="0"/>
              <a:pPr/>
              <a:t>08/07/64</a:t>
            </a:fld>
            <a:endParaRPr lang="th-TH"/>
          </a:p>
        </p:txBody>
      </p:sp>
      <p:sp>
        <p:nvSpPr>
          <p:cNvPr id="5" name="ตัวแทนส่วนท้าย 4"/>
          <p:cNvSpPr>
            <a:spLocks noGrp="1"/>
          </p:cNvSpPr>
          <p:nvPr>
            <p:ph type="ftr" sz="quarter" idx="3"/>
          </p:nvPr>
        </p:nvSpPr>
        <p:spPr>
          <a:xfrm>
            <a:off x="1293813" y="6248400"/>
            <a:ext cx="7467598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th-TH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10133011" y="6248400"/>
            <a:ext cx="762003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th-TH" sz="9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F28FB93-0A08-4E7D-8E63-9EFA29F1E093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3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33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th-TH" sz="4000" b="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eaLnBrk="1" latinLnBrk="0" hangingPunct="1">
        <a:defRPr lang="th-TH">
          <a:solidFill>
            <a:schemeClr val="tx2"/>
          </a:solidFill>
        </a:defRPr>
      </a:lvl2pPr>
      <a:lvl3pPr eaLnBrk="1" latinLnBrk="0" hangingPunct="1">
        <a:defRPr lang="th-TH">
          <a:solidFill>
            <a:schemeClr val="tx2"/>
          </a:solidFill>
        </a:defRPr>
      </a:lvl3pPr>
      <a:lvl4pPr eaLnBrk="1" latinLnBrk="0" hangingPunct="1">
        <a:defRPr lang="th-TH">
          <a:solidFill>
            <a:schemeClr val="tx2"/>
          </a:solidFill>
        </a:defRPr>
      </a:lvl4pPr>
      <a:lvl5pPr eaLnBrk="1" latinLnBrk="0" hangingPunct="1">
        <a:defRPr lang="th-TH">
          <a:solidFill>
            <a:schemeClr val="tx2"/>
          </a:solidFill>
        </a:defRPr>
      </a:lvl5pPr>
      <a:lvl6pPr eaLnBrk="1" latinLnBrk="0" hangingPunct="1">
        <a:defRPr lang="th-TH">
          <a:solidFill>
            <a:schemeClr val="tx2"/>
          </a:solidFill>
        </a:defRPr>
      </a:lvl6pPr>
      <a:lvl7pPr eaLnBrk="1" latinLnBrk="0" hangingPunct="1">
        <a:defRPr lang="th-TH">
          <a:solidFill>
            <a:schemeClr val="tx2"/>
          </a:solidFill>
        </a:defRPr>
      </a:lvl7pPr>
      <a:lvl8pPr eaLnBrk="1" latinLnBrk="0" hangingPunct="1">
        <a:defRPr lang="th-TH">
          <a:solidFill>
            <a:schemeClr val="tx2"/>
          </a:solidFill>
        </a:defRPr>
      </a:lvl8pPr>
      <a:lvl9pPr eaLnBrk="1" latinLnBrk="0" hangingPunct="1">
        <a:defRPr lang="th-TH"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itchFamily="34" charset="0"/>
        <a:buChar char="•"/>
        <a:defRPr lang="th-TH"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3716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90000"/>
        <a:buFont typeface="Arial" pitchFamily="34" charset="0"/>
        <a:buChar char="•"/>
        <a:defRPr lang="th-TH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th-TH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27013" y="914400"/>
            <a:ext cx="4572000" cy="3886200"/>
          </a:xfrm>
        </p:spPr>
        <p:txBody>
          <a:bodyPr>
            <a:normAutofit/>
          </a:bodyPr>
          <a:lstStyle/>
          <a:p>
            <a:r>
              <a:rPr lang="th-TH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รายงานผลการดำเนินงาน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ประจำเดือน มิถุนายน 2564</a:t>
            </a:r>
            <a:endParaRPr lang="th-TH" b="1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pic>
        <p:nvPicPr>
          <p:cNvPr id="5" name="ตัวแทนรูปภาพ 4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02324" y="188641"/>
            <a:ext cx="6781800" cy="5754958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40808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168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09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ตัวแทนเนื้อหา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446656"/>
              </p:ext>
            </p:extLst>
          </p:nvPr>
        </p:nvGraphicFramePr>
        <p:xfrm>
          <a:off x="4945063" y="465138"/>
          <a:ext cx="6786562" cy="5249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1517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ตัวแทนรูปภาพ 5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02172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จำนวนผู้มีสิทธิการรักษา</a:t>
            </a:r>
          </a:p>
        </p:txBody>
      </p:sp>
    </p:spTree>
    <p:extLst>
      <p:ext uri="{BB962C8B-B14F-4D97-AF65-F5344CB8AC3E}">
        <p14:creationId xmlns:p14="http://schemas.microsoft.com/office/powerpoint/2010/main" val="1085444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200" b="1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รายงานประชากรแยกตามกลุ่มอายุ/เพศ</a:t>
            </a:r>
            <a:endParaRPr lang="th-TH" sz="60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71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633190"/>
          </a:xfrm>
        </p:spPr>
        <p:txBody>
          <a:bodyPr>
            <a:normAutofit/>
          </a:bodyPr>
          <a:lstStyle/>
          <a:p>
            <a:r>
              <a:rPr lang="th-TH" sz="3200" b="1" dirty="0"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สถิติการเข้ารับบริการ</a:t>
            </a:r>
            <a:endParaRPr lang="en-US" sz="60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6" name="ตัวแทนเนื้อหา 5">
            <a:extLst>
              <a:ext uri="{FF2B5EF4-FFF2-40B4-BE49-F238E27FC236}">
                <a16:creationId xmlns:a16="http://schemas.microsoft.com/office/drawing/2014/main" id="{F82AC89D-8325-4303-99DD-177C304719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293571"/>
              </p:ext>
            </p:extLst>
          </p:nvPr>
        </p:nvGraphicFramePr>
        <p:xfrm>
          <a:off x="909836" y="1268760"/>
          <a:ext cx="9985177" cy="4903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16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981844" y="404664"/>
            <a:ext cx="5638800" cy="914400"/>
          </a:xfrm>
        </p:spPr>
        <p:txBody>
          <a:bodyPr>
            <a:normAutofit/>
          </a:bodyPr>
          <a:lstStyle/>
          <a:p>
            <a:r>
              <a:rPr lang="th-TH" sz="3200" b="1" dirty="0"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สถิติการส่งต่อ</a:t>
            </a:r>
            <a:endParaRPr lang="th-TH" sz="36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4" name="แผนภูมิ 3">
            <a:extLst>
              <a:ext uri="{FF2B5EF4-FFF2-40B4-BE49-F238E27FC236}">
                <a16:creationId xmlns:a16="http://schemas.microsoft.com/office/drawing/2014/main" id="{F8444F11-7B7B-4967-A1BC-5CFE7A999F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1911297"/>
              </p:ext>
            </p:extLst>
          </p:nvPr>
        </p:nvGraphicFramePr>
        <p:xfrm>
          <a:off x="477788" y="548680"/>
          <a:ext cx="1144927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63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25860" y="755619"/>
            <a:ext cx="9601200" cy="633190"/>
          </a:xfrm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rgbClr val="000000"/>
                </a:solidFill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ร้อยละโรงพยาบาลส่งต่อ</a:t>
            </a:r>
            <a:endParaRPr lang="th-TH" sz="28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pic>
        <p:nvPicPr>
          <p:cNvPr id="5" name="ตัวแทนเนื้อหา 7">
            <a:extLst>
              <a:ext uri="{FF2B5EF4-FFF2-40B4-BE49-F238E27FC236}">
                <a16:creationId xmlns:a16="http://schemas.microsoft.com/office/drawing/2014/main" id="{C534C395-E656-4778-BCD3-CF994DDE1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870" y="1878842"/>
            <a:ext cx="2247242" cy="2107240"/>
          </a:xfrm>
          <a:prstGeom prst="rect">
            <a:avLst/>
          </a:prstGeom>
        </p:spPr>
      </p:pic>
      <p:pic>
        <p:nvPicPr>
          <p:cNvPr id="6" name="รูปภาพ 5">
            <a:extLst>
              <a:ext uri="{FF2B5EF4-FFF2-40B4-BE49-F238E27FC236}">
                <a16:creationId xmlns:a16="http://schemas.microsoft.com/office/drawing/2014/main" id="{4015BD7B-456F-470A-9E23-AF88B68CD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813" y="1873526"/>
            <a:ext cx="2247242" cy="2107240"/>
          </a:xfrm>
          <a:prstGeom prst="rect">
            <a:avLst/>
          </a:prstGeom>
        </p:spPr>
      </p:pic>
      <p:sp>
        <p:nvSpPr>
          <p:cNvPr id="7" name="สี่เหลี่ยมผืนผ้า: มุมมน 6">
            <a:extLst>
              <a:ext uri="{FF2B5EF4-FFF2-40B4-BE49-F238E27FC236}">
                <a16:creationId xmlns:a16="http://schemas.microsoft.com/office/drawing/2014/main" id="{5F8D6EF2-3A5A-43DB-83ED-AD9B6E3E3969}"/>
              </a:ext>
            </a:extLst>
          </p:cNvPr>
          <p:cNvSpPr/>
          <p:nvPr/>
        </p:nvSpPr>
        <p:spPr>
          <a:xfrm>
            <a:off x="1293813" y="4395931"/>
            <a:ext cx="2107240" cy="871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30 คน จำนวน 34 ครั้ง </a:t>
            </a:r>
          </a:p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คิดเป็นร้อยละ 85.36</a:t>
            </a:r>
            <a:endParaRPr lang="en-US" sz="2000" dirty="0">
              <a:latin typeface="JS Toomtam" panose="02000000000000000000" pitchFamily="50" charset="0"/>
              <a:cs typeface="JS Toomtam" panose="02000000000000000000" pitchFamily="50" charset="0"/>
            </a:endParaRPr>
          </a:p>
        </p:txBody>
      </p:sp>
      <p:sp>
        <p:nvSpPr>
          <p:cNvPr id="8" name="สี่เหลี่ยมผืนผ้า: มุมมน 7">
            <a:extLst>
              <a:ext uri="{FF2B5EF4-FFF2-40B4-BE49-F238E27FC236}">
                <a16:creationId xmlns:a16="http://schemas.microsoft.com/office/drawing/2014/main" id="{4EBBDCF4-F940-4C75-8506-9F250AC77D6E}"/>
              </a:ext>
            </a:extLst>
          </p:cNvPr>
          <p:cNvSpPr/>
          <p:nvPr/>
        </p:nvSpPr>
        <p:spPr>
          <a:xfrm>
            <a:off x="5040792" y="4470799"/>
            <a:ext cx="2107240" cy="871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6 คน จำนวน 6 ครั้ง </a:t>
            </a:r>
          </a:p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คิดเป็นร้อยละ 12.20</a:t>
            </a:r>
            <a:endParaRPr lang="en-US" sz="2000" dirty="0">
              <a:latin typeface="JS Toomtam" panose="02000000000000000000" pitchFamily="50" charset="0"/>
              <a:cs typeface="JS Toomtam" panose="02000000000000000000" pitchFamily="50" charset="0"/>
            </a:endParaRPr>
          </a:p>
        </p:txBody>
      </p:sp>
      <p:pic>
        <p:nvPicPr>
          <p:cNvPr id="1026" name="Picture 2" descr="Stream ตัวอย่างเสียงประกอบ VTR โรงพยาบาลพระศรีมหาโพธิ์ จ.อุบล by MaN  OneLoveRadio | Listen online for free on SoundCloud">
            <a:extLst>
              <a:ext uri="{FF2B5EF4-FFF2-40B4-BE49-F238E27FC236}">
                <a16:creationId xmlns:a16="http://schemas.microsoft.com/office/drawing/2014/main" id="{D18D56BD-A3EF-4146-8AAC-2C37C6888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772" y="1909129"/>
            <a:ext cx="2239952" cy="207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สี่เหลี่ยมผืนผ้า: มุมมน 9">
            <a:extLst>
              <a:ext uri="{FF2B5EF4-FFF2-40B4-BE49-F238E27FC236}">
                <a16:creationId xmlns:a16="http://schemas.microsoft.com/office/drawing/2014/main" id="{B3FC5B71-5249-4738-978F-743E9BD3BC9E}"/>
              </a:ext>
            </a:extLst>
          </p:cNvPr>
          <p:cNvSpPr/>
          <p:nvPr/>
        </p:nvSpPr>
        <p:spPr>
          <a:xfrm>
            <a:off x="8775327" y="4470799"/>
            <a:ext cx="2107240" cy="871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1 คน จำนวน 1  ครั้ง </a:t>
            </a:r>
          </a:p>
          <a:p>
            <a:pPr algn="ctr"/>
            <a:r>
              <a:rPr lang="th-TH" sz="2000" dirty="0">
                <a:latin typeface="JS Toomtam" panose="02000000000000000000" pitchFamily="50" charset="0"/>
                <a:cs typeface="JS Toomtam" panose="02000000000000000000" pitchFamily="50" charset="0"/>
              </a:rPr>
              <a:t>คิดเป็นร้อยละ 2.44</a:t>
            </a:r>
            <a:endParaRPr lang="en-US" sz="2000" dirty="0">
              <a:latin typeface="JS Toomtam" panose="02000000000000000000" pitchFamily="50" charset="0"/>
              <a:cs typeface="JS Toomta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47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633190"/>
          </a:xfrm>
        </p:spPr>
        <p:txBody>
          <a:bodyPr>
            <a:normAutofit/>
          </a:bodyPr>
          <a:lstStyle/>
          <a:p>
            <a:r>
              <a:rPr lang="th-TH" sz="3200" b="1" dirty="0"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10 อันดับรายการส่งตัวของศูนย์สุขภาพชุมชน </a:t>
            </a:r>
            <a:endParaRPr lang="th-TH" sz="32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87FBE383-95A4-4E9C-8BBD-0751D2AEF81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48219487"/>
              </p:ext>
            </p:extLst>
          </p:nvPr>
        </p:nvGraphicFramePr>
        <p:xfrm>
          <a:off x="1293813" y="1412776"/>
          <a:ext cx="9481121" cy="48245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7836">
                  <a:extLst>
                    <a:ext uri="{9D8B030D-6E8A-4147-A177-3AD203B41FA5}">
                      <a16:colId xmlns:a16="http://schemas.microsoft.com/office/drawing/2014/main" val="3829312707"/>
                    </a:ext>
                  </a:extLst>
                </a:gridCol>
                <a:gridCol w="5562380">
                  <a:extLst>
                    <a:ext uri="{9D8B030D-6E8A-4147-A177-3AD203B41FA5}">
                      <a16:colId xmlns:a16="http://schemas.microsoft.com/office/drawing/2014/main" val="649770402"/>
                    </a:ext>
                  </a:extLst>
                </a:gridCol>
                <a:gridCol w="1634430">
                  <a:extLst>
                    <a:ext uri="{9D8B030D-6E8A-4147-A177-3AD203B41FA5}">
                      <a16:colId xmlns:a16="http://schemas.microsoft.com/office/drawing/2014/main" val="536331014"/>
                    </a:ext>
                  </a:extLst>
                </a:gridCol>
                <a:gridCol w="1636475">
                  <a:extLst>
                    <a:ext uri="{9D8B030D-6E8A-4147-A177-3AD203B41FA5}">
                      <a16:colId xmlns:a16="http://schemas.microsoft.com/office/drawing/2014/main" val="2637059919"/>
                    </a:ext>
                  </a:extLst>
                </a:gridCol>
              </a:tblGrid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ที่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รายการ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 (คน)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จำนวน(ครั้ง)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 anchor="ctr"/>
                </a:tc>
                <a:extLst>
                  <a:ext uri="{0D108BD9-81ED-4DB2-BD59-A6C34878D82A}">
                    <a16:rowId xmlns:a16="http://schemas.microsoft.com/office/drawing/2014/main" val="3267989636"/>
                  </a:ext>
                </a:extLst>
              </a:tr>
              <a:tr h="432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ฟันคุด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3879301754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ศัลยกรรมตกแต่ง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2405432191"/>
                  </a:ext>
                </a:extLst>
              </a:tr>
              <a:tr h="432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อายุรกรรม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3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1871743086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4.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โรคข้อและรูมาติซั่ม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1514758275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5.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คลินิกศูนย์องค์รวม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1937517211"/>
                  </a:ext>
                </a:extLst>
              </a:tr>
              <a:tr h="4310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6.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ANC</a:t>
                      </a: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2415840103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7.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โรคผิวหนัง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450611579"/>
                  </a:ext>
                </a:extLst>
              </a:tr>
              <a:tr h="4440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8.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Leukorrhoea</a:t>
                      </a: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708774806"/>
                  </a:ext>
                </a:extLst>
              </a:tr>
              <a:tr h="432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9.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หู คอ จมูก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4192213156"/>
                  </a:ext>
                </a:extLst>
              </a:tr>
              <a:tr h="4322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10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นรีเวชกรรม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h-TH" sz="2400" dirty="0">
                          <a:effectLst/>
                          <a:latin typeface="Surafont Sanukchang" pitchFamily="2" charset="-34"/>
                          <a:ea typeface="Surafont Sanukchang" pitchFamily="2" charset="-34"/>
                          <a:cs typeface="Surafont Sanukchang" pitchFamily="2" charset="-34"/>
                        </a:rPr>
                        <a:t>2</a:t>
                      </a:r>
                      <a:endParaRPr lang="en-US" sz="2400" dirty="0">
                        <a:effectLst/>
                        <a:latin typeface="Surafont Sanukchang" pitchFamily="2" charset="-34"/>
                        <a:ea typeface="Surafont Sanukchang" pitchFamily="2" charset="-34"/>
                        <a:cs typeface="Surafont Sanukchang" pitchFamily="2" charset="-34"/>
                      </a:endParaRPr>
                    </a:p>
                  </a:txBody>
                  <a:tcPr marL="54189" marR="54189" marT="0" marB="0"/>
                </a:tc>
                <a:extLst>
                  <a:ext uri="{0D108BD9-81ED-4DB2-BD59-A6C34878D82A}">
                    <a16:rowId xmlns:a16="http://schemas.microsoft.com/office/drawing/2014/main" val="40879755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3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93813" y="563562"/>
            <a:ext cx="9601200" cy="705198"/>
          </a:xfrm>
        </p:spPr>
        <p:txBody>
          <a:bodyPr>
            <a:normAutofit/>
          </a:bodyPr>
          <a:lstStyle/>
          <a:p>
            <a:r>
              <a:rPr lang="th-TH" sz="2800" b="1" dirty="0">
                <a:effectLst/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10 อันดับโรค/อาการที่พบบ่อยในศูนย์สุขภาพชุมชน</a:t>
            </a:r>
            <a:endParaRPr lang="th-TH" sz="5400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graphicFrame>
        <p:nvGraphicFramePr>
          <p:cNvPr id="7" name="แผนภูมิ 6">
            <a:extLst>
              <a:ext uri="{FF2B5EF4-FFF2-40B4-BE49-F238E27FC236}">
                <a16:creationId xmlns:a16="http://schemas.microsoft.com/office/drawing/2014/main" id="{38F0400E-BAD0-457F-8952-E2962BC2D4D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3543711"/>
              </p:ext>
            </p:extLst>
          </p:nvPr>
        </p:nvGraphicFramePr>
        <p:xfrm>
          <a:off x="621804" y="1124744"/>
          <a:ext cx="10513168" cy="4922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604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Surafont Sanukchang" pitchFamily="2" charset="-34"/>
                <a:ea typeface="Surafont Sanukchang" pitchFamily="2" charset="-34"/>
                <a:cs typeface="Surafont Sanukchang" pitchFamily="2" charset="-34"/>
              </a:rPr>
              <a:t>THANK YOU</a:t>
            </a:r>
            <a:endParaRPr lang="th-TH" sz="5400" b="1" dirty="0">
              <a:latin typeface="Surafont Sanukchang" pitchFamily="2" charset="-34"/>
              <a:ea typeface="Surafont Sanukchang" pitchFamily="2" charset="-34"/>
              <a:cs typeface="Surafont Sanukchang" pitchFamily="2" charset="-34"/>
            </a:endParaRPr>
          </a:p>
        </p:txBody>
      </p:sp>
      <p:pic>
        <p:nvPicPr>
          <p:cNvPr id="1026" name="Picture 2" descr="Describing Healthcare Teams in a Modern System - The Centre For Healthcare,  Knowledge &amp;amp; Innovation">
            <a:extLst>
              <a:ext uri="{FF2B5EF4-FFF2-40B4-BE49-F238E27FC236}">
                <a16:creationId xmlns:a16="http://schemas.microsoft.com/office/drawing/2014/main" id="{BA8236D4-AAED-4DF3-88CA-D33048BFB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28" y="1628800"/>
            <a:ext cx="10225136" cy="426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08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coLiving_16x9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_16x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EcoLiving_16x9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8575" cap="flat" cmpd="sng" algn="ctr">
          <a:solidFill>
            <a:schemeClr val="phClr"/>
          </a:solidFill>
          <a:miter lim="800000"/>
        </a:ln>
        <a:ln w="41275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9999" dist="23000" dir="5400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dir="540000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tint val="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 sz="24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coLiving">
      <a:dk1>
        <a:srgbClr val="404040"/>
      </a:dk1>
      <a:lt1>
        <a:sysClr val="window" lastClr="FFFFFF"/>
      </a:lt1>
      <a:dk2>
        <a:srgbClr val="000000"/>
      </a:dk2>
      <a:lt2>
        <a:srgbClr val="F5EECF"/>
      </a:lt2>
      <a:accent1>
        <a:srgbClr val="488E4A"/>
      </a:accent1>
      <a:accent2>
        <a:srgbClr val="6595BC"/>
      </a:accent2>
      <a:accent3>
        <a:srgbClr val="CB6933"/>
      </a:accent3>
      <a:accent4>
        <a:srgbClr val="D4BC49"/>
      </a:accent4>
      <a:accent5>
        <a:srgbClr val="8F5C31"/>
      </a:accent5>
      <a:accent6>
        <a:srgbClr val="6E7588"/>
      </a:accent6>
      <a:hlink>
        <a:srgbClr val="B1754C"/>
      </a:hlink>
      <a:folHlink>
        <a:srgbClr val="6595BC"/>
      </a:folHlink>
    </a:clrScheme>
    <a:fontScheme name="EcoLiving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D0CEEBE0F37842489D6D993FE8FD8A0604009474E9FCFE7DB94596F9220168507702" ma:contentTypeVersion="56" ma:contentTypeDescription="Create a new document." ma:contentTypeScope="" ma:versionID="0c5f6e950f74e8da822328d5552083a0">
  <xsd:schema xmlns:xsd="http://www.w3.org/2001/XMLSchema" xmlns:xs="http://www.w3.org/2001/XMLSchema" xmlns:p="http://schemas.microsoft.com/office/2006/metadata/properties" xmlns:ns2="c0164e30-f6e2-4fcb-a5e1-373c3bc191c6" targetNamespace="http://schemas.microsoft.com/office/2006/metadata/properties" ma:root="true" ma:fieldsID="f53ec9386c10af17528d9cdb678f9f90" ns2:_="">
    <xsd:import namespace="c0164e30-f6e2-4fcb-a5e1-373c3bc191c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164e30-f6e2-4fcb-a5e1-373c3bc191c6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bb7ccf3-6c22-489f-873a-b77aa244ba62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95283750-1901-4DB4-A125-8ACBF66C0279}" ma:internalName="CSXSubmissionMarket" ma:readOnly="false" ma:showField="MarketName" ma:web="c0164e30-f6e2-4fcb-a5e1-373c3bc191c6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25ebe6e9-1361-43dd-b4ff-d2862b9e8983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AF856932-3D43-4527-996A-E8B3B7B1C37C}" ma:internalName="InProjectListLookup" ma:readOnly="true" ma:showField="InProjectList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8a85794d-7d47-4106-8b88-9e96b447aed3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AF856932-3D43-4527-996A-E8B3B7B1C37C}" ma:internalName="LastCompleteVersionLookup" ma:readOnly="true" ma:showField="LastCompleteVersion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AF856932-3D43-4527-996A-E8B3B7B1C37C}" ma:internalName="LastPreviewErrorLookup" ma:readOnly="true" ma:showField="LastPreviewError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AF856932-3D43-4527-996A-E8B3B7B1C37C}" ma:internalName="LastPreviewResultLookup" ma:readOnly="true" ma:showField="LastPreviewResult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AF856932-3D43-4527-996A-E8B3B7B1C37C}" ma:internalName="LastPreviewAttemptDateLookup" ma:readOnly="true" ma:showField="LastPreviewAttemptDate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AF856932-3D43-4527-996A-E8B3B7B1C37C}" ma:internalName="LastPreviewedByLookup" ma:readOnly="true" ma:showField="LastPreviewedBy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AF856932-3D43-4527-996A-E8B3B7B1C37C}" ma:internalName="LastPreviewTimeLookup" ma:readOnly="true" ma:showField="LastPreviewTime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AF856932-3D43-4527-996A-E8B3B7B1C37C}" ma:internalName="LastPreviewVersionLookup" ma:readOnly="true" ma:showField="LastPreviewVersion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AF856932-3D43-4527-996A-E8B3B7B1C37C}" ma:internalName="LastPublishErrorLookup" ma:readOnly="true" ma:showField="LastPublishError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AF856932-3D43-4527-996A-E8B3B7B1C37C}" ma:internalName="LastPublishResultLookup" ma:readOnly="true" ma:showField="LastPublishResult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AF856932-3D43-4527-996A-E8B3B7B1C37C}" ma:internalName="LastPublishAttemptDateLookup" ma:readOnly="true" ma:showField="LastPublishAttemptDate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AF856932-3D43-4527-996A-E8B3B7B1C37C}" ma:internalName="LastPublishedByLookup" ma:readOnly="true" ma:showField="LastPublishedBy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AF856932-3D43-4527-996A-E8B3B7B1C37C}" ma:internalName="LastPublishTimeLookup" ma:readOnly="true" ma:showField="LastPublishTime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AF856932-3D43-4527-996A-E8B3B7B1C37C}" ma:internalName="LastPublishVersionLookup" ma:readOnly="true" ma:showField="LastPublishVersion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8EFD8EBB-05C5-42ED-949E-5798BCB984B6}" ma:internalName="LocLastLocAttemptVersionLookup" ma:readOnly="false" ma:showField="LastLocAttemptVersion" ma:web="c0164e30-f6e2-4fcb-a5e1-373c3bc191c6">
      <xsd:simpleType>
        <xsd:restriction base="dms:Lookup"/>
      </xsd:simpleType>
    </xsd:element>
    <xsd:element name="LocLastLocAttemptVersionTypeLookup" ma:index="71" nillable="true" ma:displayName="Loc Last Loc Attempt Version Type" ma:default="" ma:list="{8EFD8EBB-05C5-42ED-949E-5798BCB984B6}" ma:internalName="LocLastLocAttemptVersionTypeLookup" ma:readOnly="true" ma:showField="LastLocAttemptVersionType" ma:web="c0164e30-f6e2-4fcb-a5e1-373c3bc191c6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8EFD8EBB-05C5-42ED-949E-5798BCB984B6}" ma:internalName="LocNewPublishedVersionLookup" ma:readOnly="true" ma:showField="NewPublishedVersion" ma:web="c0164e30-f6e2-4fcb-a5e1-373c3bc191c6">
      <xsd:simpleType>
        <xsd:restriction base="dms:Lookup"/>
      </xsd:simpleType>
    </xsd:element>
    <xsd:element name="LocOverallHandbackStatusLookup" ma:index="75" nillable="true" ma:displayName="Loc Overall Handback Status" ma:default="" ma:list="{8EFD8EBB-05C5-42ED-949E-5798BCB984B6}" ma:internalName="LocOverallHandbackStatusLookup" ma:readOnly="true" ma:showField="OverallHandbackStatus" ma:web="c0164e30-f6e2-4fcb-a5e1-373c3bc191c6">
      <xsd:simpleType>
        <xsd:restriction base="dms:Lookup"/>
      </xsd:simpleType>
    </xsd:element>
    <xsd:element name="LocOverallLocStatusLookup" ma:index="76" nillable="true" ma:displayName="Loc Overall Localize Status" ma:default="" ma:list="{8EFD8EBB-05C5-42ED-949E-5798BCB984B6}" ma:internalName="LocOverallLocStatusLookup" ma:readOnly="true" ma:showField="OverallLocStatus" ma:web="c0164e30-f6e2-4fcb-a5e1-373c3bc191c6">
      <xsd:simpleType>
        <xsd:restriction base="dms:Lookup"/>
      </xsd:simpleType>
    </xsd:element>
    <xsd:element name="LocOverallPreviewStatusLookup" ma:index="77" nillable="true" ma:displayName="Loc Overall Preview Status" ma:default="" ma:list="{8EFD8EBB-05C5-42ED-949E-5798BCB984B6}" ma:internalName="LocOverallPreviewStatusLookup" ma:readOnly="true" ma:showField="OverallPreviewStatus" ma:web="c0164e30-f6e2-4fcb-a5e1-373c3bc191c6">
      <xsd:simpleType>
        <xsd:restriction base="dms:Lookup"/>
      </xsd:simpleType>
    </xsd:element>
    <xsd:element name="LocOverallPublishStatusLookup" ma:index="78" nillable="true" ma:displayName="Loc Overall Publish Status" ma:default="" ma:list="{8EFD8EBB-05C5-42ED-949E-5798BCB984B6}" ma:internalName="LocOverallPublishStatusLookup" ma:readOnly="true" ma:showField="OverallPublishStatus" ma:web="c0164e30-f6e2-4fcb-a5e1-373c3bc191c6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8EFD8EBB-05C5-42ED-949E-5798BCB984B6}" ma:internalName="LocProcessedForHandoffsLookup" ma:readOnly="true" ma:showField="ProcessedForHandoffs" ma:web="c0164e30-f6e2-4fcb-a5e1-373c3bc191c6">
      <xsd:simpleType>
        <xsd:restriction base="dms:Lookup"/>
      </xsd:simpleType>
    </xsd:element>
    <xsd:element name="LocProcessedForMarketsLookup" ma:index="81" nillable="true" ma:displayName="Loc Processed For Markets" ma:default="" ma:list="{8EFD8EBB-05C5-42ED-949E-5798BCB984B6}" ma:internalName="LocProcessedForMarketsLookup" ma:readOnly="true" ma:showField="ProcessedForMarkets" ma:web="c0164e30-f6e2-4fcb-a5e1-373c3bc191c6">
      <xsd:simpleType>
        <xsd:restriction base="dms:Lookup"/>
      </xsd:simpleType>
    </xsd:element>
    <xsd:element name="LocPublishedDependentAssetsLookup" ma:index="82" nillable="true" ma:displayName="Loc Published Dependent Assets" ma:default="" ma:list="{8EFD8EBB-05C5-42ED-949E-5798BCB984B6}" ma:internalName="LocPublishedDependentAssetsLookup" ma:readOnly="true" ma:showField="PublishedDependentAssets" ma:web="c0164e30-f6e2-4fcb-a5e1-373c3bc191c6">
      <xsd:simpleType>
        <xsd:restriction base="dms:Lookup"/>
      </xsd:simpleType>
    </xsd:element>
    <xsd:element name="LocPublishedLinkedAssetsLookup" ma:index="83" nillable="true" ma:displayName="Loc Published Linked Assets" ma:default="" ma:list="{8EFD8EBB-05C5-42ED-949E-5798BCB984B6}" ma:internalName="LocPublishedLinkedAssetsLookup" ma:readOnly="true" ma:showField="PublishedLinkedAssets" ma:web="c0164e30-f6e2-4fcb-a5e1-373c3bc191c6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fd2b6ab4-0093-4a89-9931-766d682ba0ad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95283750-1901-4DB4-A125-8ACBF66C0279}" ma:internalName="Markets" ma:readOnly="false" ma:showField="MarketName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AF856932-3D43-4527-996A-E8B3B7B1C37C}" ma:internalName="NumOfRatingsLookup" ma:readOnly="true" ma:showField="NumOfRatings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AF856932-3D43-4527-996A-E8B3B7B1C37C}" ma:internalName="PublishStatusLookup" ma:readOnly="false" ma:showField="PublishStatus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f84cfbcb-8143-476f-b5d8-022224182b94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660dc607-bbf8-476f-b86a-c9f21b85bb3e}" ma:internalName="TaxCatchAll" ma:showField="CatchAllData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660dc607-bbf8-476f-b86a-c9f21b85bb3e}" ma:internalName="TaxCatchAllLabel" ma:readOnly="true" ma:showField="CatchAllDataLabel" ma:web="c0164e30-f6e2-4fcb-a5e1-373c3bc19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c0164e30-f6e2-4fcb-a5e1-373c3bc191c6">english</DirectSourceMarket>
    <ApprovalStatus xmlns="c0164e30-f6e2-4fcb-a5e1-373c3bc191c6">InProgress</ApprovalStatus>
    <MarketSpecific xmlns="c0164e30-f6e2-4fcb-a5e1-373c3bc191c6">false</MarketSpecific>
    <LocComments xmlns="c0164e30-f6e2-4fcb-a5e1-373c3bc191c6" xsi:nil="true"/>
    <ThumbnailAssetId xmlns="c0164e30-f6e2-4fcb-a5e1-373c3bc191c6" xsi:nil="true"/>
    <PrimaryImageGen xmlns="c0164e30-f6e2-4fcb-a5e1-373c3bc191c6">false</PrimaryImageGen>
    <LegacyData xmlns="c0164e30-f6e2-4fcb-a5e1-373c3bc191c6" xsi:nil="true"/>
    <LocRecommendedHandoff xmlns="c0164e30-f6e2-4fcb-a5e1-373c3bc191c6" xsi:nil="true"/>
    <BusinessGroup xmlns="c0164e30-f6e2-4fcb-a5e1-373c3bc191c6" xsi:nil="true"/>
    <BlockPublish xmlns="c0164e30-f6e2-4fcb-a5e1-373c3bc191c6">false</BlockPublish>
    <TPFriendlyName xmlns="c0164e30-f6e2-4fcb-a5e1-373c3bc191c6" xsi:nil="true"/>
    <NumericId xmlns="c0164e30-f6e2-4fcb-a5e1-373c3bc191c6" xsi:nil="true"/>
    <APEditor xmlns="c0164e30-f6e2-4fcb-a5e1-373c3bc191c6">
      <UserInfo>
        <DisplayName/>
        <AccountId xsi:nil="true"/>
        <AccountType/>
      </UserInfo>
    </APEditor>
    <SourceTitle xmlns="c0164e30-f6e2-4fcb-a5e1-373c3bc191c6" xsi:nil="true"/>
    <OpenTemplate xmlns="c0164e30-f6e2-4fcb-a5e1-373c3bc191c6">true</OpenTemplate>
    <UALocComments xmlns="c0164e30-f6e2-4fcb-a5e1-373c3bc191c6" xsi:nil="true"/>
    <ParentAssetId xmlns="c0164e30-f6e2-4fcb-a5e1-373c3bc191c6" xsi:nil="true"/>
    <IntlLangReviewDate xmlns="c0164e30-f6e2-4fcb-a5e1-373c3bc191c6" xsi:nil="true"/>
    <FeatureTagsTaxHTField0 xmlns="c0164e30-f6e2-4fcb-a5e1-373c3bc191c6">
      <Terms xmlns="http://schemas.microsoft.com/office/infopath/2007/PartnerControls"/>
    </FeatureTagsTaxHTField0>
    <PublishStatusLookup xmlns="c0164e30-f6e2-4fcb-a5e1-373c3bc191c6">
      <Value>239211</Value>
    </PublishStatusLookup>
    <Providers xmlns="c0164e30-f6e2-4fcb-a5e1-373c3bc191c6" xsi:nil="true"/>
    <MachineTranslated xmlns="c0164e30-f6e2-4fcb-a5e1-373c3bc191c6">false</MachineTranslated>
    <OriginalSourceMarket xmlns="c0164e30-f6e2-4fcb-a5e1-373c3bc191c6">english</OriginalSourceMarket>
    <APDescription xmlns="c0164e30-f6e2-4fcb-a5e1-373c3bc191c6" xsi:nil="true"/>
    <ClipArtFilename xmlns="c0164e30-f6e2-4fcb-a5e1-373c3bc191c6" xsi:nil="true"/>
    <ContentItem xmlns="c0164e30-f6e2-4fcb-a5e1-373c3bc191c6" xsi:nil="true"/>
    <TPInstallLocation xmlns="c0164e30-f6e2-4fcb-a5e1-373c3bc191c6" xsi:nil="true"/>
    <PublishTargets xmlns="c0164e30-f6e2-4fcb-a5e1-373c3bc191c6">OfficeOnlineVNext</PublishTargets>
    <TimesCloned xmlns="c0164e30-f6e2-4fcb-a5e1-373c3bc191c6" xsi:nil="true"/>
    <AssetStart xmlns="c0164e30-f6e2-4fcb-a5e1-373c3bc191c6">2011-12-12T13:37:00+00:00</AssetStart>
    <Provider xmlns="c0164e30-f6e2-4fcb-a5e1-373c3bc191c6" xsi:nil="true"/>
    <AcquiredFrom xmlns="c0164e30-f6e2-4fcb-a5e1-373c3bc191c6">Internal MS</AcquiredFrom>
    <FriendlyTitle xmlns="c0164e30-f6e2-4fcb-a5e1-373c3bc191c6" xsi:nil="true"/>
    <LastHandOff xmlns="c0164e30-f6e2-4fcb-a5e1-373c3bc191c6" xsi:nil="true"/>
    <TPClientViewer xmlns="c0164e30-f6e2-4fcb-a5e1-373c3bc191c6" xsi:nil="true"/>
    <ShowIn xmlns="c0164e30-f6e2-4fcb-a5e1-373c3bc191c6">Show everywhere</ShowIn>
    <UANotes xmlns="c0164e30-f6e2-4fcb-a5e1-373c3bc191c6" xsi:nil="true"/>
    <TemplateStatus xmlns="c0164e30-f6e2-4fcb-a5e1-373c3bc191c6">Complete</TemplateStatus>
    <InternalTagsTaxHTField0 xmlns="c0164e30-f6e2-4fcb-a5e1-373c3bc191c6">
      <Terms xmlns="http://schemas.microsoft.com/office/infopath/2007/PartnerControls"/>
    </InternalTagsTaxHTField0>
    <CSXHash xmlns="c0164e30-f6e2-4fcb-a5e1-373c3bc191c6" xsi:nil="true"/>
    <Downloads xmlns="c0164e30-f6e2-4fcb-a5e1-373c3bc191c6">0</Downloads>
    <VoteCount xmlns="c0164e30-f6e2-4fcb-a5e1-373c3bc191c6" xsi:nil="true"/>
    <OOCacheId xmlns="c0164e30-f6e2-4fcb-a5e1-373c3bc191c6" xsi:nil="true"/>
    <IsDeleted xmlns="c0164e30-f6e2-4fcb-a5e1-373c3bc191c6">false</IsDeleted>
    <AssetExpire xmlns="c0164e30-f6e2-4fcb-a5e1-373c3bc191c6">2035-01-01T08:00:00+00:00</AssetExpire>
    <DSATActionTaken xmlns="c0164e30-f6e2-4fcb-a5e1-373c3bc191c6" xsi:nil="true"/>
    <CSXSubmissionMarket xmlns="c0164e30-f6e2-4fcb-a5e1-373c3bc191c6" xsi:nil="true"/>
    <TPExecutable xmlns="c0164e30-f6e2-4fcb-a5e1-373c3bc191c6" xsi:nil="true"/>
    <SubmitterId xmlns="c0164e30-f6e2-4fcb-a5e1-373c3bc191c6" xsi:nil="true"/>
    <EditorialTags xmlns="c0164e30-f6e2-4fcb-a5e1-373c3bc191c6" xsi:nil="true"/>
    <ApprovalLog xmlns="c0164e30-f6e2-4fcb-a5e1-373c3bc191c6" xsi:nil="true"/>
    <AssetType xmlns="c0164e30-f6e2-4fcb-a5e1-373c3bc191c6">TP</AssetType>
    <BugNumber xmlns="c0164e30-f6e2-4fcb-a5e1-373c3bc191c6" xsi:nil="true"/>
    <CSXSubmissionDate xmlns="c0164e30-f6e2-4fcb-a5e1-373c3bc191c6" xsi:nil="true"/>
    <CSXUpdate xmlns="c0164e30-f6e2-4fcb-a5e1-373c3bc191c6">false</CSXUpdate>
    <Milestone xmlns="c0164e30-f6e2-4fcb-a5e1-373c3bc191c6" xsi:nil="true"/>
    <RecommendationsModifier xmlns="c0164e30-f6e2-4fcb-a5e1-373c3bc191c6" xsi:nil="true"/>
    <OriginAsset xmlns="c0164e30-f6e2-4fcb-a5e1-373c3bc191c6" xsi:nil="true"/>
    <TPComponent xmlns="c0164e30-f6e2-4fcb-a5e1-373c3bc191c6" xsi:nil="true"/>
    <AssetId xmlns="c0164e30-f6e2-4fcb-a5e1-373c3bc191c6">TP102801095</AssetId>
    <IntlLocPriority xmlns="c0164e30-f6e2-4fcb-a5e1-373c3bc191c6" xsi:nil="true"/>
    <PolicheckWords xmlns="c0164e30-f6e2-4fcb-a5e1-373c3bc191c6" xsi:nil="true"/>
    <TPLaunchHelpLink xmlns="c0164e30-f6e2-4fcb-a5e1-373c3bc191c6" xsi:nil="true"/>
    <TPApplication xmlns="c0164e30-f6e2-4fcb-a5e1-373c3bc191c6" xsi:nil="true"/>
    <HandoffToMSDN xmlns="c0164e30-f6e2-4fcb-a5e1-373c3bc191c6" xsi:nil="true"/>
    <PlannedPubDate xmlns="c0164e30-f6e2-4fcb-a5e1-373c3bc191c6" xsi:nil="true"/>
    <IntlLangReviewer xmlns="c0164e30-f6e2-4fcb-a5e1-373c3bc191c6" xsi:nil="true"/>
    <CrawlForDependencies xmlns="c0164e30-f6e2-4fcb-a5e1-373c3bc191c6">false</CrawlForDependencies>
    <TrustLevel xmlns="c0164e30-f6e2-4fcb-a5e1-373c3bc191c6">1 Microsoft Managed Content</TrustLevel>
    <LocLastLocAttemptVersionLookup xmlns="c0164e30-f6e2-4fcb-a5e1-373c3bc191c6">706513</LocLastLocAttemptVersionLookup>
    <IsSearchable xmlns="c0164e30-f6e2-4fcb-a5e1-373c3bc191c6">true</IsSearchable>
    <TemplateTemplateType xmlns="c0164e30-f6e2-4fcb-a5e1-373c3bc191c6">PowerPoint 12 Default</TemplateTemplateType>
    <CampaignTagsTaxHTField0 xmlns="c0164e30-f6e2-4fcb-a5e1-373c3bc191c6">
      <Terms xmlns="http://schemas.microsoft.com/office/infopath/2007/PartnerControls"/>
    </CampaignTagsTaxHTField0>
    <TPNamespace xmlns="c0164e30-f6e2-4fcb-a5e1-373c3bc191c6" xsi:nil="true"/>
    <TaxCatchAll xmlns="c0164e30-f6e2-4fcb-a5e1-373c3bc191c6"/>
    <Markets xmlns="c0164e30-f6e2-4fcb-a5e1-373c3bc191c6"/>
    <UAProjectedTotalWords xmlns="c0164e30-f6e2-4fcb-a5e1-373c3bc191c6" xsi:nil="true"/>
    <IntlLangReview xmlns="c0164e30-f6e2-4fcb-a5e1-373c3bc191c6">false</IntlLangReview>
    <OutputCachingOn xmlns="c0164e30-f6e2-4fcb-a5e1-373c3bc191c6">false</OutputCachingOn>
    <APAuthor xmlns="c0164e30-f6e2-4fcb-a5e1-373c3bc191c6">
      <UserInfo>
        <DisplayName>REDMOND\v-soujap</DisplayName>
        <AccountId>1954</AccountId>
        <AccountType/>
      </UserInfo>
    </APAuthor>
    <LocManualTestRequired xmlns="c0164e30-f6e2-4fcb-a5e1-373c3bc191c6">false</LocManualTestRequired>
    <TPCommandLine xmlns="c0164e30-f6e2-4fcb-a5e1-373c3bc191c6" xsi:nil="true"/>
    <TPAppVersion xmlns="c0164e30-f6e2-4fcb-a5e1-373c3bc191c6" xsi:nil="true"/>
    <EditorialStatus xmlns="c0164e30-f6e2-4fcb-a5e1-373c3bc191c6">Complete</EditorialStatus>
    <LastModifiedDateTime xmlns="c0164e30-f6e2-4fcb-a5e1-373c3bc191c6" xsi:nil="true"/>
    <ScenarioTagsTaxHTField0 xmlns="c0164e30-f6e2-4fcb-a5e1-373c3bc191c6">
      <Terms xmlns="http://schemas.microsoft.com/office/infopath/2007/PartnerControls"/>
    </ScenarioTagsTaxHTField0>
    <OriginalRelease xmlns="c0164e30-f6e2-4fcb-a5e1-373c3bc191c6">14</OriginalRelease>
    <TPLaunchHelpLinkType xmlns="c0164e30-f6e2-4fcb-a5e1-373c3bc191c6">Template</TPLaunchHelpLinkType>
    <LocalizationTagsTaxHTField0 xmlns="c0164e30-f6e2-4fcb-a5e1-373c3bc191c6">
      <Terms xmlns="http://schemas.microsoft.com/office/infopath/2007/PartnerControls"/>
    </LocalizationTagsTaxHTField0>
    <UACurrentWords xmlns="c0164e30-f6e2-4fcb-a5e1-373c3bc191c6" xsi:nil="true"/>
    <ArtSampleDocs xmlns="c0164e30-f6e2-4fcb-a5e1-373c3bc191c6" xsi:nil="true"/>
    <UALocRecommendation xmlns="c0164e30-f6e2-4fcb-a5e1-373c3bc191c6">Localize</UALocRecommendation>
    <Manager xmlns="c0164e30-f6e2-4fcb-a5e1-373c3bc191c6" xsi:nil="true"/>
    <LocMarketGroupTiers2 xmlns="c0164e30-f6e2-4fcb-a5e1-373c3bc191c6" xsi:nil="true"/>
  </documentManagement>
</p:properties>
</file>

<file path=customXml/itemProps1.xml><?xml version="1.0" encoding="utf-8"?>
<ds:datastoreItem xmlns:ds="http://schemas.openxmlformats.org/officeDocument/2006/customXml" ds:itemID="{8C9C7025-0115-4B2A-889D-4A7B4C0F65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3D27D4-BE3E-41AC-BA54-4B5D8B3F4D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164e30-f6e2-4fcb-a5e1-373c3bc191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167837-5CC0-4111-8184-E835CFFE8FFF}">
  <ds:schemaRefs>
    <ds:schemaRef ds:uri="http://schemas.microsoft.com/office/2006/metadata/properties"/>
    <ds:schemaRef ds:uri="http://schemas.microsoft.com/office/infopath/2007/PartnerControls"/>
    <ds:schemaRef ds:uri="c0164e30-f6e2-4fcb-a5e1-373c3bc191c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งานนำเสนอแบบใกล้ชิดธรรมชาติ (แบบจอกว้าง)</Template>
  <TotalTime>538</TotalTime>
  <Words>186</Words>
  <Application>Microsoft Office PowerPoint</Application>
  <PresentationFormat>กำหนดเอง</PresentationFormat>
  <Paragraphs>68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19" baseType="lpstr">
      <vt:lpstr>Arial</vt:lpstr>
      <vt:lpstr>Cambria</vt:lpstr>
      <vt:lpstr>JS Toomtam</vt:lpstr>
      <vt:lpstr>Surafont Sanukchang</vt:lpstr>
      <vt:lpstr>Tahoma</vt:lpstr>
      <vt:lpstr>EcoLiving_16x9</vt:lpstr>
      <vt:lpstr>รายงานผลการดำเนินงาน</vt:lpstr>
      <vt:lpstr>งานนำเสนอ PowerPoint</vt:lpstr>
      <vt:lpstr>รายงานประชากรแยกตามกลุ่มอายุ/เพศ</vt:lpstr>
      <vt:lpstr>สถิติการเข้ารับบริการ</vt:lpstr>
      <vt:lpstr>งานนำเสนอ PowerPoint</vt:lpstr>
      <vt:lpstr>ร้อยละโรงพยาบาลส่งต่อ</vt:lpstr>
      <vt:lpstr>10 อันดับรายการส่งตัวของศูนย์สุขภาพชุมชน </vt:lpstr>
      <vt:lpstr>10 อันดับโรค/อาการที่พบบ่อยในศูนย์สุขภาพชุมชน</vt:lpstr>
      <vt:lpstr>THANK YOU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รายงานผลการดำเนินงาน</dc:title>
  <dc:creator>lenovo ubon</dc:creator>
  <cp:lastModifiedBy>lenovo ubon</cp:lastModifiedBy>
  <cp:revision>11</cp:revision>
  <dcterms:created xsi:type="dcterms:W3CDTF">2021-07-05T02:15:19Z</dcterms:created>
  <dcterms:modified xsi:type="dcterms:W3CDTF">2021-07-08T04:04:52Z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0x010100D0CEEBE0F37842489D6D993FE8FD8A0604009474E9FCFE7DB94596F9220168507702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